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83747-D10C-47D5-8F8B-3EF541A73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3B1F3-A07A-4452-B32B-B48CBC1F4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463B1B-36EA-468C-9803-A5B695D1D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2AF1F6-C15C-4FBF-9721-412E51432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4B6E8F-A75E-46DB-BEF4-5F9363F2F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36D8AD-4EE6-4C1A-90FD-71DD69AFC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7F949A-F676-4339-9841-451D08C43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CD4798-FC4D-4C22-B440-F4FBDFA88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58571D-00D5-42CA-8304-6014D7646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304CA-F53B-4A70-91E6-48732FB78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09953C-47A9-44A5-9EC3-A12E10D8F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04400334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《院感防控警钟长鸣》ppt课件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院感防控的重要性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院感防控的基本原则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院感防控的具体措施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院感防控的挑战与对策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院感防控的重要性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01" r="3200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761" r="317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通过有效的院感防控措施，减少患者在医院接受治疗时的感染几率，保障患者的生命安全和健康权益。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降低患者感染风险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良好的院感防控有助于提高医疗服务的整体质量，减少医疗差错和纠纷，提升患者对医疗服务的满意度。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保护患者安全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维护医护人员职业安全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医护人员是院感防控的重要一环，保障他们的健康就是保障医疗服务的正常运转。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提升医护人员工作积极性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通过有效的院感防控措施，减轻医护人员的工作压力，提高他们的工作积极性和工作效率。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保障医护人员健康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院感防控措施的实施有助于确保医疗设施的清洁和卫生，降低交叉感染的风险。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良好的院感防控有助于提升医院的整体形象，增强医院的竞争力，促进医院的可持续发展。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维护医疗环境质量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促进医院可持续发展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保障医疗设施卫生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院感防控的基本原则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定期对医院环境进行清洁，包括地面、墙面、医疗设备等，以减少细菌、病毒等微生物的滋生。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使用消毒剂对医院环境、医疗设备等进行消毒处理，以杀灭或去除微生物，防止感染传播。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清洁与消毒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将感染源与易感人群进行隔离，以减少感染传播的风险。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医护人员、患者及家属应采取必要的防护措施，如戴口罩、手套、穿防护服等，以降低感染风险。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隔离与防护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监测与报告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定期对医院感染情况进行监测，及时发现感染病例，并采取相应的防控措施。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一旦发现感染病例，应及时向相关部门报告，并按照规定进行疫情通报和处置。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院感防控的具体措施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洗手是预防院内感染最简单、最有效的方法之一。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医护人员在进行诊疗操作前后，必须按照“六步洗手法”彻底清洗双手，并定期检查手卫生设施是否齐全、手卫生用品是否充足。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医疗设备是医院感染的主要传播途径之一，必须定期进行消毒。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医院应制定严格的医疗设备消毒制度，确保所有接触患者的医疗设备在使用后及时进行清洁和消毒，特别是高频接触的设备如床栏、门把手等。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医疗设备消毒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病房环境的清洁和消毒对于预防院内感染至关重要。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医院应定期对病房进行清洁和消毒，包括地面、墙面、床单元、医疗器械等，并保持病房通风良好，减少病菌滋生的环境。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病房环境清洁与消毒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https://d.book118.com/325044003341011044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2024-09-07T13:26:25.910</cp:lastPrinted>
  <dcterms:created xsi:type="dcterms:W3CDTF">2024-09-07T05:26:25Z</dcterms:created>
  <dcterms:modified xsi:type="dcterms:W3CDTF">2024-09-07T05:26:27Z</dcterms:modified>
</cp:coreProperties>
</file>