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536DD-FA92-44E3-9922-353C4DE5F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399A6-E902-47B9-A2F1-35D44DB26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9D95F-B284-4E3F-981C-5EE217614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49CDA-C080-4D51-9451-4D7ED542F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648655-724C-491D-90BB-D79BCCF89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731AA3-EEA6-486C-87C2-6575D502A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0A0425-7FE2-4812-8944-FB97CE24B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38514-76F7-4297-9AFE-4FD20E8B2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C933B-487F-4E41-AD00-6C83E0E7C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D74D8-FCED-4427-8FEC-87AF8A571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68CCB-3642-4ACA-8527-D6F6F8991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Relationship Id="rId4" Type="http://schemas.openxmlformats.org/officeDocument/2006/relationships/image" Target="../media/image31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440343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对于管理与领导能力的发展与提升总结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管理与领导能力的概念及重要性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管理与领导能力的发展现状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管理与领导能力发展的关键要素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管理与领导能力的发展与提升策略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企业如何促进管理与领导能力的发展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管理与领导能力的提升是组织持续发展和高效运行的关键。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随着商业环境的日益复杂和多变，需要领导者具备更高的管理和领导能力以应对挑战。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对于个人而言，提升管理与领导能力有助于职业发展和晋升。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87" r="128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介绍管理与领导能力的相关理论和模型，为后续分析提供基础。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评估当前管理与领导能力的水平和存在的问题。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提出针对性的提升策略和建议，包括培训、实践、反馈等方面。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结合实际案例，分析管理与领导能力提升的实践效果。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理论框架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提升策略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管理与领导能力的概念及重要性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指通过计划、组织、指挥、协调、控制等手段，有效地利用和配置资源，实现组织目标的能力。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指通过激励、引导、影响等手段，带领团队朝着共同目标前进，并激发团队成员的积极性和创造力的能力。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管理与领导能力的定义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管理与领导能力的关系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相互补充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管理能力和领导能力是相互补充的，管理能力强调规范和流程，而领导能力强调激励和引导。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不同层次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管理能力更多地关注日常运营和执行力，而领导能力则更多地关注战略方向和影响力。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良好的管理能力可以为领导能力的发挥提供基础和支持，而强大的领导能力则可以提升管理效率和质量。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通过有效的管理和领导，可以优化组织结构和流程，提高资源利用效率，从而提升组织整体效率。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领导能力的核心在于激发团队的创新精神和创造力，从而推动企业不断创新发展。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具备优秀管理和领导能力的企业，能够更好地适应市场变化，抓住机遇，从而在激烈的市场竞争中脱颖而出。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管理与领导能力对企业的重要性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管理与领导能力的发展现状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国内外学者在管理与领导理论方面进行了深入研究，提出了多种理论和模型，如情境领导理论、变革型领导理论等，为实践提供了有力指导。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通过对大量企业和组织的实证研究，验证了不同领导风格和管理模式对员工绩效、组织创新等方面的影响，为提升管理与领导能力提供了科学依据。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7" b="18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越来越多企业重视领导力培训，通过内部培训、外部课程等方式提升管理者的领导能力。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专业的管理咨询公司为企业提供定制化解决方案，帮助企业优化管理流程、提升管理效率。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企业实践现状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随着全球化进程加速和企业多元化发展，如何有效管理不同背景、文化的团队成为一大挑战。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在快速变化的市场环境中，领导者需要具备强烈的创新意识和变革能力，以应对不断出现的挑战。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创新与变革能力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如何激发员工积极性、提高员工满意度和忠诚度，降低人员流失率，是管理和领导面临的重要问题。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员工激励与留任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管理与领导能力发展的关键要素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深入了解自己的优势、劣势、价值观和目标。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有效管理自己的情绪、压力和时间，保持高效能状态。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持续自我反思和学习，不断提升个人能力和素质。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自我认知与自我管理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3" r="1716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建立良好的团队关系，促进团队成员间的合作与信任。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掌握有效的沟通技巧，包括倾听、表达、反馈和谈判等。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能够协调不同利益相关者的需求，解决团队冲突和问题。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https://d.book118.com/325044034322011101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2024-09-10T11:42:55.307</cp:lastPrinted>
  <dcterms:created xsi:type="dcterms:W3CDTF">2024-09-10T03:42:55Z</dcterms:created>
  <dcterms:modified xsi:type="dcterms:W3CDTF">2024-09-10T03:42:57Z</dcterms:modified>
</cp:coreProperties>
</file>