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9127D02-EE21-4AC6-917D-C820F38BFB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1BCD82-EF13-458C-BF99-C8B4AA78D2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972B8C7-12CA-4A02-8257-40B13F9B49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D13EC65-CFC8-42AC-B571-606A0EEDE5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B78EC8F-33E0-4120-96CD-EDB1FCDFC15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CABA86E-9629-4438-B84E-770B20445EE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47EAEA5-B2AE-4CCF-92AE-B335F2D6B7E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6488F8B-4887-404D-9922-E4EBB0BB95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C5FAB7-F9B1-40B2-8FEC-91F3075A43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0B7AC3-8969-488A-9BD1-701444E8A5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90328F-FA80-481B-B18B-08A306B2A9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7.jpeg" /><Relationship Id="rId6"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5044134344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《手术区皮肤准备》PPT课件</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手术区皮肤准备的重要性</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手术区皮肤准备的步骤</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手术区皮肤准备的注意事项</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特殊情况下的手术区皮肤准备</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手术区皮肤准备的实践案例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手术区皮肤准备的重要性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皮肤是人体最大的器官，也是抵御外界病菌的第一道防线。在手术过程中，皮肤表面的细菌可能被带入手术切口，导致术后感染。因此，正确的手术区皮肤准备是预防术后感染的重要措施。</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手术区皮肤准备的目的是去除皮肤上的暂居菌群，减少常驻菌群的移动，降低手术部位感染的风险。</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预防术后感染</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手术区皮肤准备的正确与否直接关系到手术的成败和患者的生命安全。如果手术区皮肤准备不彻底或不正确，可能导致手术过程中出现出血、感染等并发症，甚至危及患者的生命。</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正确的手术区皮肤准备能够为手术创造一个无菌的环境，确保手术的顺利进行，从而保障患者的生命安全。</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保障手术安全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提高手术效果</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正确的手术区皮肤准备能够减少手术时间和术中出血，提高手术的精确度和效果，使患者更快地康复。</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手术区皮肤准备的目的是为了更好地暴露手术部位，使医生能够清晰地看到手术区域，有利于手术的精细操作。</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手术区皮肤准备的步骤</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评估患者的病情和手术类型</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不同的手术类型对皮肤准备的要求不同，需根据具体情况制定相应的皮肤准备方案。</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询问患者是否有过敏史</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如果患者对某些清洁或消毒用品过敏，应选择适当的替代品或避免使用。</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了解患者的基本情况</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包括年龄、性别、体重、身高、皮肤状况等，以便选择合适的清洁和消毒方法。</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评估患者情况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注意清洁时的水温：水温过高会损伤皮肤，过低则影响清洁效果，一般选择接近体温的水温。</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清洁时注意保护眼睛和呼吸道：避免清洁剂溅入眼睛或吸入呼吸道。</a:t>
            </a:r>
          </a:p>
        </p:txBody>
      </p:sp>
      <p:pic>
        <p:nvPicPr>
          <p:cNvPr id="7" name="Picture 7"/>
          <p:cNvPicPr>
            <a:picLocks noChangeAspect="1"/>
          </p:cNvPicPr>
          <p:nvPr/>
        </p:nvPicPr>
        <p:blipFill>
          <a:blip r:embed="rId2"/>
          <a:srcRect l="12102" r="12102"/>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8771" b="877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根据患者的皮肤状况和手术类型选择合适的清洁剂：如中性肥皂、酒精等。</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选择合适的清洁方法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选择合适的消毒剂</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消毒方法</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消毒范围</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消毒后处理</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进行皮肤消毒</a:t>
              </a:r>
            </a:p>
          </p:txBody>
        </p:sp>
      </p:grpSp>
      <p:pic>
        <p:nvPicPr>
          <p:cNvPr id="28" name="Picture 28"/>
          <p:cNvPicPr>
            <a:picLocks noChangeAspect="1"/>
          </p:cNvPicPr>
          <p:nvPr/>
        </p:nvPicPr>
        <p:blipFill>
          <a:blip r:embed="rId2"/>
          <a:srcRect l="22813" r="22813"/>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根据手术类型和患者情况选择高效、低毒、刺激性小的消毒剂。</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一般采用擦拭法，从手术区域中心向四周擦拭，注意消毒剂不要溅到眼睛或口中。</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根据手术需要，一般消毒手术区域周围15cm范围内的皮肤。</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消毒后应等待一定时间，使消毒剂充分发挥作用，并待皮肤干燥后再进行手术。</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03</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手术区皮肤准备的注意事项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https://d.book118.com/325044134344011041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2024-09-02T21:03:23.315</cp:lastPrinted>
  <dcterms:created xsi:type="dcterms:W3CDTF">2024-09-02T13:03:23Z</dcterms:created>
  <dcterms:modified xsi:type="dcterms:W3CDTF">2024-09-02T13:03:25Z</dcterms:modified>
</cp:coreProperties>
</file>