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8D287EB-1B43-4890-B822-BC183E32037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076F2-FF28-4879-ADEB-A4A5B37D4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53789-35EA-485A-983E-48F313775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49FB6-A305-4C29-8C96-36AD6EEC3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4DE13A-644E-4869-8198-3D33ABAAD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59270-DB26-47D9-9799-044042001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DEB82-09CB-4B81-B063-83A9114FF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A0A803-78AC-44FE-9239-FFFC8306A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F4B9A7-22CB-4B44-89F9-03F3BA1A5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DE3A8-2799-4567-9D8C-16F568C2A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52DF4-EC24-4FA8-8191-2C5264163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F0900-5BCB-4151-A21D-63BC270F8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C125E35-8388-49BE-ADF9-3A161A6551B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35C833D-3723-4249-A0CD-C218053527E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7.pn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5044332044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SBAR</a:t>
            </a: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模式护理查房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SBAR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模式的情况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(Situation)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SBAR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模式的背景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(Background)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SBAR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模式的评估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(Assessment)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SBAR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模式的建议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(Recommendation)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简介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</a:t>
            </a:r>
            <a:r>
              <a:rPr lang="en-US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SBAR</a:t>
            </a: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模式护理查房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SBAR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模式是一种用于传递信息的结构化通信方法，包括情况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(Situation)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、背景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(Background)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、评估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(Assessment)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和建议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(Recommendation)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四个要素。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SBAR</a:t>
            </a: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模式的历史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SBAR</a:t>
            </a: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模式最初是由美国海军开发的，用于提高军事医疗中的沟通效率，后来被引入到医疗保健领域。该模式为医护人员提供了一个清晰、结构化的沟通框架，有助于改善医疗服务的效率和质量。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149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SBAR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模式的情况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(Situation)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情况信息的举例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举例说明如何描述患者的情况，例如“病人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XXX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，男性，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56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岁，入院主诉</a:t>
            </a: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XXX”</a:t>
            </a: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。有效的描述可以帮助医护人员建立患者的病史档案，为后续医疗服务提供依据。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6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6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8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流程图: 终止 9"/>
          <p:cNvSpPr/>
          <p:nvPr/>
        </p:nvSpPr>
        <p:spPr>
          <a:xfrm>
            <a:off x="46544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流程图: 终止 8"/>
          <p:cNvSpPr/>
          <p:nvPr/>
        </p:nvSpPr>
        <p:spPr>
          <a:xfrm>
            <a:off x="744840" y="40539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流程图: 终止 7"/>
          <p:cNvSpPr/>
          <p:nvPr/>
        </p:nvSpPr>
        <p:spPr>
          <a:xfrm>
            <a:off x="46544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流程图: 终止 3"/>
          <p:cNvSpPr/>
          <p:nvPr/>
        </p:nvSpPr>
        <p:spPr>
          <a:xfrm>
            <a:off x="744840" y="1379160"/>
            <a:ext cx="3498480" cy="939600"/>
          </a:xfrm>
          <a:prstGeom prst="flowChartTerminator">
            <a:avLst/>
          </a:prstGeom>
          <a:solidFill>
            <a:srgbClr val="AF79DE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情况信息传达的注意事项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92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3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4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5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6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7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8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9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3" name="content.1.title"/>
          <p:cNvSpPr/>
          <p:nvPr/>
        </p:nvSpPr>
        <p:spPr>
          <a:xfrm>
            <a:off x="1467720" y="16333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准确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948600" y="2511360"/>
            <a:ext cx="3106080" cy="1184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确保信息真实可靠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避免遗漏关键细节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2.title"/>
          <p:cNvSpPr/>
          <p:nvPr/>
        </p:nvSpPr>
        <p:spPr>
          <a:xfrm>
            <a:off x="5334120" y="168660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content"/>
          <p:cNvSpPr/>
          <p:nvPr/>
        </p:nvSpPr>
        <p:spPr>
          <a:xfrm>
            <a:off x="4777920" y="2511360"/>
            <a:ext cx="3166560" cy="984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用简洁易懂的语言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避免医学术语过多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3.title"/>
          <p:cNvSpPr/>
          <p:nvPr/>
        </p:nvSpPr>
        <p:spPr>
          <a:xfrm>
            <a:off x="1467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简洁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content.3.content"/>
          <p:cNvSpPr/>
          <p:nvPr/>
        </p:nvSpPr>
        <p:spPr>
          <a:xfrm>
            <a:off x="951120" y="5246280"/>
            <a:ext cx="2985480" cy="1038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重点突出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尽量少用废话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9" name="content.4.title"/>
          <p:cNvSpPr/>
          <p:nvPr/>
        </p:nvSpPr>
        <p:spPr>
          <a:xfrm>
            <a:off x="5391720" y="4282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4.content"/>
          <p:cNvSpPr/>
          <p:nvPr/>
        </p:nvSpPr>
        <p:spPr>
          <a:xfrm>
            <a:off x="4777920" y="5246280"/>
            <a:ext cx="3092040" cy="11656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随时更新患者情况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保持信息准确性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icture 4"/>
          <p:cNvSpPr/>
          <p:nvPr/>
        </p:nvSpPr>
        <p:spPr>
          <a:xfrm>
            <a:off x="8782560" y="961560"/>
            <a:ext cx="3306240" cy="440856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23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SBAR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模式的背景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(Background)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背景信息的收集和整理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介绍如何收集和整理患者的背景信息，包括查阅病历、询问患者及家属等途径。这些信息的准确性和全面性对于提供有效的护理至关重要。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37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38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8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9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2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EB554D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3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4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口头交流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5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与团队成员分享患者的背景信息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避免信息传达的失误和偏差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6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7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数字化传输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8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利用电子系统传达和共享背景信息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提高信息传递效率和准确性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9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0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1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2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背景信息的传达方式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3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4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书面报告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将患者的背景信息记录在病历中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确保信息的准确性和清晰度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76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77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9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0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1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297" name="Picture 5" descr="C:/Users/Administrator/Desktop/ppt模板/插画素材/图片1(4).png图片1(4)"/>
          <p:cNvPicPr/>
          <p:nvPr/>
        </p:nvPicPr>
        <p:blipFill>
          <a:blip r:embed="rId2"/>
          <a:srcRect t="11324" b="11324"/>
          <a:stretch>
            <a:fillRect/>
          </a:stretch>
        </p:blipFill>
        <p:spPr>
          <a:xfrm>
            <a:off x="681840" y="4838760"/>
            <a:ext cx="2495160" cy="1217520"/>
          </a:xfrm>
          <a:prstGeom prst="rect">
            <a:avLst/>
          </a:prstGeom>
          <a:ln w="0">
            <a:noFill/>
          </a:ln>
        </p:spPr>
      </p:pic>
      <p:pic>
        <p:nvPicPr>
          <p:cNvPr id="298" name="Picture 5" descr="C:/Users/Administrator/Desktop/ppt模板/插画素材/QQ截图20240311003932.pngQQ截图20240311003932"/>
          <p:cNvPicPr/>
          <p:nvPr/>
        </p:nvPicPr>
        <p:blipFill>
          <a:blip r:embed="rId3"/>
          <a:srcRect t="16521" b="16521"/>
          <a:stretch>
            <a:fillRect/>
          </a:stretch>
        </p:blipFill>
        <p:spPr>
          <a:xfrm>
            <a:off x="3541320" y="4838760"/>
            <a:ext cx="2461680" cy="1217520"/>
          </a:xfrm>
          <a:prstGeom prst="rect">
            <a:avLst/>
          </a:prstGeom>
          <a:ln w="0">
            <a:noFill/>
          </a:ln>
        </p:spPr>
      </p:pic>
      <p:pic>
        <p:nvPicPr>
          <p:cNvPr id="299" name="Picture 5" descr="C:/Users/Administrator/Desktop/ppt模板/图片素材/插画/巴扎嘿素材 (4).jpg巴扎嘿素材 (4)"/>
          <p:cNvPicPr/>
          <p:nvPr/>
        </p:nvPicPr>
        <p:blipFill>
          <a:blip r:embed="rId4"/>
          <a:srcRect t="24548" b="24548"/>
          <a:stretch>
            <a:fillRect/>
          </a:stretch>
        </p:blipFill>
        <p:spPr>
          <a:xfrm>
            <a:off x="6305400" y="4838760"/>
            <a:ext cx="2391120" cy="1217520"/>
          </a:xfrm>
          <a:prstGeom prst="rect">
            <a:avLst/>
          </a:prstGeom>
          <a:ln w="0">
            <a:noFill/>
          </a:ln>
        </p:spPr>
      </p:pic>
      <p:pic>
        <p:nvPicPr>
          <p:cNvPr id="300" name="Picture 5" descr="C:/Users/Administrator/Desktop/ppt模板/图片素材/插画/巴扎嘿素材 (5).jpg巴扎嘿素材 (5)"/>
          <p:cNvPicPr/>
          <p:nvPr/>
        </p:nvPicPr>
        <p:blipFill>
          <a:blip r:embed="rId5"/>
          <a:srcRect t="24803" b="24803"/>
          <a:stretch>
            <a:fillRect/>
          </a:stretch>
        </p:blipFill>
        <p:spPr>
          <a:xfrm>
            <a:off x="9044280" y="4838760"/>
            <a:ext cx="24152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https://d.book118.com/325044332044011124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SBAR模式护理查房</vt:lpstr>
      <vt:lpstr>目录</vt:lpstr>
      <vt:lpstr>第一章 简介</vt:lpstr>
      <vt:lpstr> </vt:lpstr>
      <vt:lpstr>SBAR模式的历史</vt:lpstr>
      <vt:lpstr>第2章 SBAR模式的情况(Situation)</vt:lpstr>
      <vt:lpstr> </vt:lpstr>
      <vt:lpstr>情况信息传达的注意事项</vt:lpstr>
      <vt:lpstr>第3章 SBAR模式的背景(Background)</vt:lpstr>
      <vt:lpstr> </vt:lpstr>
      <vt:lpstr>背景信息的传达方式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2024-09-28T09:46:50.017</cp:lastPrinted>
  <dcterms:created xsi:type="dcterms:W3CDTF">2024-09-28T01:46:50Z</dcterms:created>
  <dcterms:modified xsi:type="dcterms:W3CDTF">2024-09-28T01:46:52Z</dcterms:modified>
</cp:coreProperties>
</file>