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AD617-727E-438D-B263-54328CEA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BF457-A6D6-4AF2-B61D-5A627518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567D7-C03C-4F63-AA4A-2892D02B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9722B-C1AC-4EDE-8646-939DA5580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BFB22-D85D-412A-9DC1-4E3646F0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1A055-E575-4E54-9BE6-47DDD39F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ABB70-ADB7-4A3D-B6D4-7F53FE6D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E6EFB-A1C6-4E95-BD17-DF91DCB95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3F5AB-1165-4C41-B0D0-4A083243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5573B-4A54-42CA-B4C0-8EB3149E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0D884-89B5-4372-9740-5815C8B9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00130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从事故案例中汲取经验教训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事故案例背景与概述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事故责任追究与处理结果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从事故中汲取的经验教训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生产工人、设备维护人员、安全管理人员等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某化工厂生产车间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事故时间、地点及参与方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化工生产事故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责任事故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04" b="440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67" r="90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706" b="27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事故损失及影响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造成X人死亡，X人重伤，X人轻伤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直接经济损失达XX万元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事故导致有害气体泄漏，对周边环境造成一定程度的污染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事故引起了社会各界的广泛关注，对化工厂及相关责任方产生了极大的负面影响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人的不安全行为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包括违反安全操作规程、操作失误、酒后驾驶等。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物的不安全状态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如设备故障、设施缺陷、工具破损等。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环境的不安全因素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如恶劣天气、照明不足、场地狭窄等。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如安全制度不完善、安全培训不足、安全检查不严格等。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员工对安全不重视，缺乏自我保护意识。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包括安全设施、安全培训、安全宣传等方面的投入不足。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经济利益驱动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科技水平落后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社会对安全的重视程度不够，安全文化缺失。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企业为了追求经济利益，忽视安全管理。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安全生产技术落后，不能及时发现和解决问题。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政府监管部门对安全生产的监管不到位，导致企业有漏洞可钻。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事故责任追究与处理结果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事故调查与原因分析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责任认定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追究程序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022" b="80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055" b="60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责任认定与追究程序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在事故发生后，相关部门应立即启动调查程序，对事故现场进行勘查，收集证据，分析事故原因。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根据调查结果，对事故责任进行认定。责任认定应公正、客观，明确直接责任、间接责任和领导责任。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依据责任认定结果，依法对责任人进行追究。追究程序包括立案、调查、审理、裁决等步骤。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57" b="145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根据事故性质和责任人责任大小，依法给予相应的处罚措施，如警告、罚款、吊销执照、降职、开除等。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对处罚措施的执行情况进行监督，确保处罚措施得到落实。对于拒不执行处罚措施的，可以采取强制措施。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处罚措施及执行情况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事故责任人应承担相应的赔偿责任，包括人身损害赔偿、财产损失赔偿等。赔偿应遵循公平、合理、及时的原则。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赔偿原则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针对事故受害人和受损单位，应建立完善的补偿机制。补偿方式可以包括经济补偿、政策扶持、社会救助等。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补偿机制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对赔偿和补偿的执行情况进行监督，确保受害人和受损单位得到及时、足额的赔偿和补偿。对于拒不履行赔偿和补偿责任的，可以采取法律手段进行追索。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赔偿与补偿情况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https://d.book118.com/325100130333011110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2024-09-16T10:54:42.421</cp:lastPrinted>
  <dcterms:created xsi:type="dcterms:W3CDTF">2024-09-16T02:54:42Z</dcterms:created>
  <dcterms:modified xsi:type="dcterms:W3CDTF">2024-09-16T02:54:44Z</dcterms:modified>
</cp:coreProperties>
</file>