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D43CF-A9EB-48F6-A466-C310703FC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BA5F8-E03E-4908-B432-28CDB7393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C7866-B1CF-4DBB-9C83-05F835798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5FF98-03B5-45FA-B21C-5D93C7081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5FAE17-D4C9-4D43-A61C-C12941F97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9FA6B-8136-4834-8202-255C9B63A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6D7CE1-55DB-4978-A508-721037341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D0378-CA1B-4F3F-9A7B-F0ADCED79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52A0E-66D9-4DF8-9909-834E0104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08E92-21F6-4A22-9D9E-F42335116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E388F-3A85-4378-8862-C8FBB0A73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03113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网络诈骗预防培训保卫企业财产安全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网络诈骗现状及危害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识别网络诈骗手段与套路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加强个人信息安全防护意识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企业内部防范策略与措施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应对网络诈骗的应急处理流程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合作与资源共享，共同打击网络诈骗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网络诈骗现状及危害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92" r="246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17" r="281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网络诈骗是指犯罪分子利用互联网技术手段，通过虚假信息、伪造身份、诱导操作等方式，骗取他人财物的行为。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网络诈骗可分为电信诈骗、网络购物诈骗、虚假投资诈骗、冒充身份诈骗等多种类型。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112" b="151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近年来，我国网络诈骗案件数量不断攀升，涉及金额巨大，受害人群广泛。犯罪分子利用社交软件、短信、电话等渠道实施诈骗，手段不断翻新。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网络诈骗已成为全球性问题，各国纷纷采取措施加强打击。跨国网络诈骗案件增多，涉及多个国家和地区，给国际执法合作带来挑战。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国内外网络诈骗现状分析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国外网络诈骗现状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国内网络诈骗现状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24" b="5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035" b="130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60" b="125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企业面临的主要风险与挑战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财产损失风险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网络诈骗可导致企业资金损失、商业秘密泄露等严重后果，影响企业正常运营和发展。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声誉损害风险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受网络诈骗影响，企业可能面临客户信任度下降、品牌形象受损等声誉风险。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法律合规挑战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企业在防范网络诈骗过程中，需遵守相关法律法规，确保合规经营。同时，应对不断变化的法律环境保持关注，及时调整防范策略。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识别网络诈骗手段与套路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37" r="1743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冒充公检法或银行工作人员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诈骗分子会冒充公检法或银行工作人员，以涉嫌洗钱、个人信息泄露等为由，主动帮忙转接公安机关或要求办案做笔录等，骗取受害人信任，进而实施诈骗。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虚假投资理财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诈骗分子会利用高收益、高回报等虚假宣传，诱导受害人进行投资理财。一旦受害人投入资金，诈骗分子就会消失，导致受害人资金损失。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网络购物诈骗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诈骗分子会在网络购物平台上发布虚假商品信息，或者通过低价诱惑等手段，骗取受害人付款。受害人付款后，诈骗分子不发货或者发送假冒伪劣商品。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常见网络诈骗手段剖析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诈骗分子会制作仿冒的官方网站，诱导受害人输入个人信息或转账。要识别钓鱼网站，可以注意网站的域名、安全证书、页面设计等方面。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诈骗分子会发送包含虚假信息的邮件，诱导受害人点击恶意链接或下载病毒文件。要识别钓鱼邮件，可以注意邮件的发件人、主题、正文内容等方面。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钓鱼邮件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诈骗分子会发送包含虚假信息的短信，诱导受害人点击恶意链接或回复敏感信息。要识别钓鱼短信，可以注意短信的号码、内容、链接等方面。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钓鱼短信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识别钓鱼网站、邮件和短信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社交工程攻击是指利用心理学、社会学等原理，通过人际交往、沟通等方式，获取受害人的信任，进而实施诈骗的行为。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常见的社交工程攻击手段包括冒充熟人、利用同情心、制造紧张气氛等。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要防范社交工程攻击，需要保持警惕，不轻信陌生人，不随意透露个人信息，及时核实信息真伪。同时，企业也需要加强员工安全意识培训，提高员工的安全防范能力。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359" b="235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247" r="2247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8973" r="8973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了解社交工程攻击原理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加强个人信息安全防护意识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不在公共场合透露个人敏感信息，如身份证号、银行卡号等。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不随意将个人信息提供给不可信的第三方，如非官方网站、不明来源的问卷调查等。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定期查看个人银行流水、信用报告等，及时发现异常情况。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保护个人信息不泄露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083" r="11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不轻信陌生来电和短信，特别是涉及中奖、贷款等诱惑性信息。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确认来电或短信的真实性，如通过官方渠道核实信息。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不随意点击陌生链接或下载不明来源的附件，以防恶意软件攻击。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谨慎处理陌生来电和短信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https://d.book118.com/325103113004011103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2024-09-12T04:28:57.628</cp:lastPrinted>
  <dcterms:created xsi:type="dcterms:W3CDTF">2024-09-11T20:28:57Z</dcterms:created>
  <dcterms:modified xsi:type="dcterms:W3CDTF">2024-09-11T20:28:59Z</dcterms:modified>
</cp:coreProperties>
</file>