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A0F0C4-1F29-40EF-9F14-DA25B0814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80A2A7-188C-4458-9A95-1931AE1EE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9ABE09-2AAD-4820-8332-11B65FD11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5741F9-7294-4F4E-8F0E-3F5C712FD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25634-7B62-4842-A937-1E09FFDB27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082704-6610-4644-B3F2-9450FE21E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5F3465-E307-419A-9F16-5ED2D3870B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50D9AA-5238-4BC2-83AD-CC1155404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8FD223-0407-410B-AC0A-96FD9E8E1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5FAF1-04D1-4BDF-A85B-0766CAF02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CBA014-02C3-4D6A-835D-44D3BA50D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040122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新媒体时代的虚拟购物平台创新案例分析与评估</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虚拟购物平台概述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评估方法与指标体系构建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创新案例评估结果展示</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78" b="184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互联网技术的快速发展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随着互联网技术的不断进步，人们的购物方式发生了巨大变化，从传统的实体店购物转向虚拟购物平台。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消费者行为的转变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消费者越来越注重购物体验、个性化需求和便捷性，对虚拟购物平台提出了更高的要求。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虚拟购物平台的创新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为了满足消费者的需求，虚拟购物平台不断进行技术创新和模式创新，提高用户体验和购物效率。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通过对新媒体时代虚拟购物平台的创新案例进行分析和评估，探讨其创新模式、技术应用和发展趋势，为相关企业和研究者提供参考和借鉴。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虚拟购物平台在新媒体时代有哪些创新模式和技术应用？这些创新对消费者行为和购物体验产生了哪些影响？未来虚拟购物平台的发展趋势是什么？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606" r="276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研究方法与框架</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文献综述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通过对相关文献进行梳理和分析，了解虚拟购物平台的发展历程、创新模式和技术应用等方面的研究现状。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案例研究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选择具有代表性的虚拟购物平台创新案例进行深入分析，探讨其创新模式、技术应用和实际效果。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问卷调查与访谈</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通过问卷调查和访谈的方式收集消费者对虚拟购物平台创新模式的认知和评价数据，分析其对消费者行为和购物体验的影响。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数据分析与评估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运用统计分析方法对收集到的数据进行处理和分析，评估虚拟购物平台创新模式的效果和价值。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虚拟购物平台概述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基于互联网和移动设备等新技术，为消费者提供线上购物、支付、物流等一站式服务的电子商务平台。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高度互动性、个性化推荐、多样化支付方式、智能物流等。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虚拟购物平台特点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虚拟购物平台定义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从最初的B2B模式，到B2C、C2C模式的兴起，再到如今社交电商、直播电商等新模式不断涌现。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虚拟购物平台已成为消费者日常购物的重要渠道，市场规模不断扩大，竞争日益激烈。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面临的挑战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消费者信任问题、数据安全风险、物流配送效率等。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面临的机遇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新技术应用（如AI、大数据等）、社交电商等新兴模式带来的市场机会、跨境电商的发展空间等。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创新案例分析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多维度数据融合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整合用户、商品、商家等多维度数据，挖掘潜在关联和趋势，为用户提供更加全面的购物参考。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个性化推荐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基于用户历史行为、偏好和社交数据，构建个性化推荐算法，为用户提供精准的商品推荐。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实时更新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根据用户最新行为和反馈，实时更新推荐结果，保持推荐内容的新鲜度和准确性。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案例一：智能化推荐系统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通过AR技术，用户可以在线试妆，实时查看化妆品在脸上的效果，提升购物体验。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虚拟试妆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3D商品展示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空间适配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利用AR技术，实现商品的3D展示和交互，让用户更加直观地了解商品细节和功能。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AR技术可以帮助用户将虚拟商品放置在实际场景中，预览搭配效果，提高购买决策的准确性。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案例二：增强现实(AR)技术应用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社交分享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允许用户在社交平台分享购物心得、商品评价和搭配建议，形成口碑传播和购物参考。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KOL合作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与意见领袖、网红等合作，通过直播、短视频等形式展示商品，引导用户购买。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社区互动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构建购物社区，鼓励用户分享购物经验、交流搭配技巧，形成良好的购物氛围和互动体验。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案例三：社交电商融合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https://d.book118.com/325104012240011103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2024-09-13T04:01:26.911</cp:lastPrinted>
  <dcterms:created xsi:type="dcterms:W3CDTF">2024-09-12T20:01:26Z</dcterms:created>
  <dcterms:modified xsi:type="dcterms:W3CDTF">2024-09-12T20:01:29Z</dcterms:modified>
</cp:coreProperties>
</file>