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C734E-CED1-4BF8-A9C5-C33F49527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D324A-7575-44E3-91B5-4C3E6006A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E0405-B0D3-42FA-B461-EC1931968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B9676-6BDD-4DFE-B09D-3CBCA9C0B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5F290A-32F5-4427-B53C-9CC7BD349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3B1B50-9266-4D96-B7D3-D1B30F037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5E07DE-42B5-477D-9C8E-1CF34A006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20531-2A7D-454B-B75B-455BB14B8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01DBE-00A7-4923-BFCC-4F5E53070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D4762-DB05-4468-A1A3-E9503549F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60B80-998C-4D72-A325-CC93A5424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0411210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8800800">
            <a:off x="8435903" y="328957"/>
            <a:ext cx="4876800" cy="4876800"/>
          </a:xfrm>
          <a:prstGeom prst="ellipse">
            <a:avLst/>
          </a:prstGeom>
          <a:gradFill>
            <a:gsLst>
              <a:gs pos="0">
                <a:srgbClr val="FFFFFF">
                  <a:alpha val="17000"/>
                </a:srgbClr>
              </a:gs>
              <a:gs pos="100000">
                <a:schemeClr val="accent1">
                  <a:alpha val="1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88841" y="1601801"/>
            <a:ext cx="8744102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心衰患者的容量管理</a:t>
            </a:r>
            <a:r>
              <a:rPr lang="en-US" altLang="zh-CN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61803" y="4908978"/>
            <a:ext cx="8024774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8379" y="5391781"/>
            <a:ext cx="7317638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 rot="2700000">
            <a:off x="-1131253" y="-943167"/>
            <a:ext cx="2438400" cy="24384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7480550">
            <a:off x="6588376" y="2718310"/>
            <a:ext cx="3048000" cy="30480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23016" y="847576"/>
            <a:ext cx="341376" cy="3413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>
            <a:off x="11693503" y="1094458"/>
            <a:ext cx="0" cy="4547411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 rot="-8555087">
            <a:off x="526726" y="4579532"/>
            <a:ext cx="670154" cy="67056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心衰患者的容量管理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心衰患者的饮食管理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心衰患者的药物治疗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心衰患者的监测与护理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心衰患者的容量管理案例分析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心衰的定义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心衰是指心脏无法有效泵血，导致身体各器官和组织无法得到充分的血液供应，从而引发一系列症状和体征。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心衰是一种复杂的临床综合征，通常由多种病因引起，包括高血压、冠心病、心肌病、心脏瓣膜病等。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9931" b="299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4873" b="2487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心衰的症状包括呼吸困难、乏力、水肿、胸闷等，严重时可能导致休克和死亡。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12943" b="1294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心衰的病因</a:t>
            </a:r>
          </a:p>
        </p:txBody>
      </p:sp>
      <p:sp>
        <p:nvSpPr>
          <p:cNvPr id="24" name="AutoShape 24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38100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冠心病是心衰最常见的病因之一，由于冠状动脉粥样硬化导致心肌缺血、缺氧，最终引起心肌功能受损。</a:t>
            </a: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3"/>
          <a:srcRect t="250" b="250"/>
          <a:stretch>
            <a:fillRect/>
          </a:stretch>
        </p:blipFill>
        <p:spPr>
          <a:xfrm>
            <a:off x="6641641" y="2196061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30" name="TextBox 30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心肌病是一种原因不明的心肌疾病，可能导致心肌收缩和舒张功能障碍，最终引起心衰。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高血压长期控制不佳，导致心脏负荷过重，心肌肥厚、扩张，逐渐发展为心衰。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心脏瓣膜病是指心脏瓣膜的病变，如狭窄或关闭不全，影响心脏的正常泵血功能，从而导致心衰。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352361"/>
            <a:ext cx="515576" cy="440417"/>
            <a:chOff x="454963" y="352361"/>
            <a:chExt cx="515576" cy="440417"/>
          </a:xfrm>
        </p:grpSpPr>
        <p:sp>
          <p:nvSpPr>
            <p:cNvPr id="4" name="AutoShape 4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1078739" y="230524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心衰的症状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呼吸困难是心衰最常见的症状之一，患者可能感到气短、喘息、窒息等。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乏力是心衰患者常见的症状之一，患者可能感到身体虚弱、疲劳、无力等。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水肿是心衰的另一个常见症状，患者可能出现下肢水肿、腹部胀满、胸水、腹水等症状。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胸闷是心衰患者常见的症状之一，患者可能感到胸部压迫感、疼痛、不适等。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2"/>
          <a:srcRect t="17869" b="17869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7388" b="738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心衰患者的容量管理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容量管理是指通过控制液体的摄入和排出，以维持心衰患者血流动力学稳定和减轻临床症状的一种治疗策略。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容量管理对于心衰患者至关重要，因为心衰会导致心脏泵血功能下降，血液淤积在肺部和身体其他部位，引发呼吸困难、水肿等症状。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容量管理的定义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3622" y="9387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容量管理的目标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171891" y="3318396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维持正常血压和心率</a:t>
            </a:r>
          </a:p>
        </p:txBody>
      </p:sp>
      <p:sp>
        <p:nvSpPr>
          <p:cNvPr id="32" name="Freeform 32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7879518" y="4987861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保证良好的氧合状态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53186" y="3304902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优化患者生活质量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082466" y="4987747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预防和减轻肺部淤血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88661" y="1252888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控制和减轻水肿症状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限制液体的摄入量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心衰患者应控制每天的液体摄入量，以减轻水肿症状并保持血压稳定。医生会根据患者的具体情况制定个体化的液体摄入量方案。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利尿剂可以促进尿液排出，从而减少体内液体的潴留，有助于减轻水肿症状。然而，过度使用利尿剂可能会导致电解质紊乱和血液浓缩，因此需要密切监测。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肾功能不全会导致液体排出障碍，因此医生会采取措施改善患者的肾功能，如控制血压、血糖等。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心衰患者应调整饮食结构，减少盐分和脂肪的摄入量，以减轻水肿症状并降低心血管疾病的风险。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心衰患者应定期监测体重，以评估水肿症状的控制情况。如果体重增加过快，应及时调整液体摄入量和利尿剂的使用剂量。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容量管理的方法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使用利尿剂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调整饮食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监测体重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改善肾功能</a:t>
            </a:r>
          </a:p>
        </p:txBody>
      </p:sp>
      <p:sp>
        <p:nvSpPr>
          <p:cNvPr id="48" name="Freeform 48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心衰患者的饮食管理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保持平衡饮食，摄入适量的蛋白质、脂肪、碳水化合物、维生素和矿物质，以满足身体的基本需求。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减少钠盐摄入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心衰患者应控制每日的热量摄入，以避免体重过度增长。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心衰患者应尽量减少钠盐的摄入，以降低体液潴留的风险。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控制脂肪摄入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选择健康的脂肪来源，如橄榄油、鱼油等，以降低胆固醇和甘油三酯的水平。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增加膳食纤维摄入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膳食纤维有助于维持肠道健康，降低胆固醇水平，减少心血管疾病的风险。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增加水果和蔬菜摄入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水果和蔬菜富含维生素和矿物质，且含有较少的热量和钠盐，有助于维持身体健康。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42" r="2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刺激性食物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如辛辣食品、咖啡、茶等，这些可能刺激胃肠道，加重心脏负担。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饮食禁忌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高热量、高脂肪和高糖食物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这些食物可能导致体重增加、血脂异常和血糖升高，增加心血管疾病的风险。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高钠食品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如腌制品、罐头食品等，这些食品可能导致体液潴留，加重心衰症状。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https://d.book118.com/325104112104011101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2024-09-09T14:41:22.357</cp:lastPrinted>
  <dcterms:created xsi:type="dcterms:W3CDTF">2024-09-09T06:41:22Z</dcterms:created>
  <dcterms:modified xsi:type="dcterms:W3CDTF">2024-09-09T06:41:24Z</dcterms:modified>
</cp:coreProperties>
</file>