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3E69A-834A-4635-99B8-B89F1E0D3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C0A0D-4FB7-49F1-A195-30C26584B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B5F3D-AB99-4996-9D5E-EBB5BA68C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56659F-3D01-4164-85EC-79FD2A775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70CB4E-491F-4FF6-BAE3-EEEFDE466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10FDF4-6D99-40B1-B1CF-F537014ED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93BC2D-6B2C-4BBB-9C4C-AC52BE634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89B7F3-FC28-4F9F-950C-0146D0D32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F9FCF-CEF3-4CBC-A6C7-3AE7EFA3A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15B8E-DD11-4EDE-ADD1-937286C7F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F20A3-F60A-406E-9AF2-399198C96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1041313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人员防护用品管理制度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人员防护用品管理制度的重要性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人员防护用品的种类与使用规范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人员防护用品的发放与使用管理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人员防护用品的维护与保养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人员防护用品管理制度的评估与改进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934" b="893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为确保员工在工作过程中的安全与健康，防止各种职业病和工伤事故的发生，制定本管理制度。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随着生产工艺的不断发展，人员防护用品的需求和种类也在不断变化，需要不断完善管理制度以适应新的需求。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指在生产过程中，为保护员工免受职业危害而配备的各类用品，如安全帽、手套、口罩、护目镜等。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人员防护用品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指在生产过程中可能对员工造成伤害或疾病的各类因素，如粉尘、噪音、高温等。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人员防护用品管理制度的重要性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员工在生产过程中可能面临各种危险因素，如机械伤害、化学物质暴露、噪声和振动等。通过制定和实施人员防护用品管理制度，可以提供必要的防护装备，降低员工遭受伤害的风险，保障员工的人身安全。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定期对防护用品进行检查、维护和更新，确保其功能正常，及时更换损坏或过期的防护用品，提高防护效果。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保障员工安全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员工在安全的环境下工作，能够减少因事故导致的停工和生产中断，从而提高生产效率。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员工对安全措施的遵守和信任，可以增强团队的凝聚力和协作精神，促进生产流程的顺利进行。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https://d.book118.com/325104131300011123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2024-09-27T16:49:07.537</cp:lastPrinted>
  <dcterms:created xsi:type="dcterms:W3CDTF">2024-09-27T08:49:07Z</dcterms:created>
  <dcterms:modified xsi:type="dcterms:W3CDTF">2024-09-27T08:49:09Z</dcterms:modified>
</cp:coreProperties>
</file>