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BBCD57-F365-4923-B72E-AEA38211E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6F497D-2DBB-4BB3-90BE-C28D51FD0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5D71E2-6A83-424F-99EC-6B0B34DC2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3A2384-6ACC-4A1C-8B3D-9713771E9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56FB48-075A-4923-B35B-CD749AF15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39D94D-F0DD-4623-80AF-AAA117203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AB8B17-C0ED-454B-873A-AF46E3038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1E34B7-7E21-4D42-81CE-E67780C54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253FB8-9B53-4B96-97DB-A566D985D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4524E4-638A-4301-A948-FBF00FF75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094D8B-457C-4293-B637-B4DCF9DBC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10413430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营销环境分析报告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宏观环境分析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本报告旨在分析当前市场营销环境，评估市场机会和威胁，为企业制定有效的营销策略提供依据。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随着市场竞争日益激烈，企业需要更加深入地了解市场环境，把握市场动态，以应对不断变化的市场需求和竞争态势。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报告目的和背景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本报告主要针对目标市场的宏观环境和微观环境进行分析，包括经济、社会、技术、竞争等方面。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采用定性和定量相结合的方法进行市场环境分析，通过收集数据、整理资料、实地调查等方式获取相关信息，并运用SWOT分析、五力模型等工具进行深入剖析。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报告范围和方法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宏观环境分析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政治稳定性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评估国家的政治稳定性，以及可能影响营销活动的政治风险。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分析国家或地区的法律法规，特别是与营销和广告活动相关的规定。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政策趋势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关注政府在行业、市场和消费者保护方面的政策动向。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政治环境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经济增长率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了解国家或地区的经济增长情况，分析其对营销活动的影响。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消费者购买力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评估消费者收入、就业和物价水平，预测消费者购买力。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研究行业的发展状况和未来趋势，分析市场潜力。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经济环境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了解目标市场的社会价值观和习俗，分析其对消费者需求和行为的影响。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社会价值观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" r="12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评估目标市场的教育水平，分析其对消费者信息处理和购买决策的影响。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教育水平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了解目标市场的消费者生活方式和消费习惯，为营销策略提供依据。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生活方式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社会文化环境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关注新兴技术和创新，分析其对行业和市场的影响。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新技术发展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了解目标市场对新技术的接受程度和应用情况。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技术普及程度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分析与营销活动相关的技术法规和标准，评估其对企业的影响。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技术法规与标准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技术环境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行业环境分析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数字化转型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随着互联网和移动设备的普及，越来越多的企业开始将业务向数字化转型，以提高效率、降低成本并更好地满足客户需求。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可持续发展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随着社会对环境保护意识的提高，企业越来越注重可持续发展，通过绿色生产、环保材料等手段降低对环境的影响。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随着消费者需求的多样化，企业越来越注重满足客户的个性化需求，通过定制化产品或服务来提高客户满意度。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13" b="3613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该公司在行业内拥有较高的市场份额，产品线丰富，品牌知名度高。其竞争优势在于产品质量和渠道优势，同时注重研发和创新。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竞争对手A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该公司以低价策略吸引消费者，通过大规模生产和销售降低成本。其竞争优势在于价格和销售渠道，同时注重市场推广和品牌建设。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竞争对手B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该公司以差异化战略为主，注重产品创新和特色。其竞争优势在于产品差异化和品牌形象，同时注重提高客户体验和服务质量。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竞争对手C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主要竞争对手分析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https://d.book118.com/325104134301011110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2024-09-16T04:24:28.687</cp:lastPrinted>
  <dcterms:created xsi:type="dcterms:W3CDTF">2024-09-15T20:24:28Z</dcterms:created>
  <dcterms:modified xsi:type="dcterms:W3CDTF">2024-09-15T20:24:30Z</dcterms:modified>
</cp:coreProperties>
</file>