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/Relationships>
</file>

<file path=ppt/charts/_rels/chart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 /></Relationships>
</file>

<file path=ppt/charts/_rels/chart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 /></Relationships>
</file>

<file path=ppt/charts/_rels/chart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 /></Relationships>
</file>

<file path=ppt/charts/_rels/chart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 /></Relationships>
</file>

<file path=ppt/charts/_rels/chart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 /></Relationships>
</file>

<file path=ppt/charts/_rels/chart1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 /></Relationships>
</file>

<file path=ppt/charts/_rels/chart1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 /></Relationships>
</file>

<file path=ppt/charts/_rels/chart1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 /></Relationships>
</file>

<file path=ppt/charts/_rels/chart1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 /></Relationships>
</file>

<file path=ppt/charts/_rels/chart1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 /></Relationships>
</file>

<file path=ppt/charts/_rels/chart1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 /></Relationships>
</file>

<file path=ppt/charts/_rels/chart1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 /></Relationships>
</file>

<file path=ppt/charts/_rels/chart1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 /></Relationships>
</file>

<file path=ppt/charts/_rels/chart1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 /></Relationships>
</file>

<file path=ppt/charts/_rels/chart1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 /></Relationships>
</file>

<file path=ppt/charts/_rels/chart2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 /></Relationships>
</file>

<file path=ppt/charts/_rels/chart2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 /></Relationships>
</file>

<file path=ppt/charts/_rels/chart2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 /></Relationships>
</file>

<file path=ppt/charts/_rels/chart2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 /></Relationships>
</file>

<file path=ppt/charts/_rels/chart2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4.xlsx" /></Relationships>
</file>

<file path=ppt/charts/_rels/chart2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5.xlsx" /></Relationships>
</file>

<file path=ppt/charts/_rels/chart2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6.xlsx" /></Relationships>
</file>

<file path=ppt/charts/_rels/chart2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7.xlsx" /></Relationships>
</file>

<file path=ppt/charts/_rels/chart2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.xlsx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Repared!$A$1:$A$1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Repared!$B$1:$B$2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Repared!$C$1:$C$2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Repared!$D$1:$D$1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Repared!$E$1:$E$2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Repared!$F$1:$F$2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Repared!$G$1:$G$1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Repared!$H$1:$H$2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Repared!$I$1:$I$2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Repared!$J$1:$J$1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Repared!$K$1:$K$2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Repared!$L$1:$L$2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Repared!$M$1:$M$1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Repared!$N$1:$N$2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Repared!$O$1:$O$2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Repared!$P$1:$P$1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Repared!$Q$1:$Q$2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Repared!$R$1:$R$2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Repared!$S$1:$S$1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Repared!$T$1:$T$2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Repared!$U$1:$U$2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Repared!$V$1:$V$1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Repared!$W$1:$W$2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Repared!$X$1:$X$2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Repared!$Y$1:$Y$1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Repared!$Z$1:$Z$2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Repared!$[$1:$[$2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0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Repared!$\$1:$\$1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Repared!$]$1:$]$2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Repared!$^$1:$^$2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Repared!$_$1:$_$1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Repared!$`$1:$`$2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Repared!$a$1:$a$2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Repared!$b$1:$b$1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Repared!$c$1:$c$2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Repared!$d$1:$d$2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Repared!$e$1:$e$1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Repared!$f$1:$f$2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Repared!$g$1:$g$2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Repared!$h$1:$h$1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Repared!$i$1:$i$2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Repared!$j$1:$j$2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Repared!$k$1:$k$1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Repared!$l$1:$l$2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Repared!$m$1:$m$2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Repared!$n$1:$n$1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Repared!$o$1:$o$2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Repared!$p$1:$p$2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Repared!$q$1:$q$1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Repared!$r$1:$r$2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Repared!$s$1:$s$2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Repared!$t$1:$t$1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Repared!$u$1:$u$2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Repared!$v$1:$v$2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Repared!$w$1:$w$1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Repared!$x$1:$x$2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Repared!$y$1:$y$2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0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Repared!$z$1:$z$1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Repared!${$1:${$2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Repared!$|$1:$|$2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Repared!$}$1:$}$1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Repared!$~$1:$~$2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Repared!$$1:$$2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Repared!$$1:$$1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Repared!$$1:$$2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Repared!$$1:$$2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Repared!$$1:$$1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Repared!$$1:$$2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Repared!$$1:$$2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Repared!$$1:$$1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Repared!$$1:$$2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Repared!$$1:$$2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Repared!$$1:$$1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Repared!$$1:$$2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Repared!$$1:$$2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Repared!$$1:$$1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Repared!$$1:$$2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Repared!$$1:$$2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Repared!$$1:$$1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Repared!$$1:$$2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Repared!$$1:$$2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Repared!$$1:$$1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Repared!$$1:$$2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Repared!$$1:$$2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66026E7-EACD-410C-B6C1-5AAF86B49C9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BF2002-83C6-4608-BE0A-AD8728B2C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CF6EE5-1EAA-4DDE-A9B8-A7C2387B2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8496EE-FE30-474F-80EF-FC0F7F0C5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D71FF7-31D1-4532-B336-0DADFD260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998C01-8554-4245-BB13-CE06FB330F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A00D5E-03C8-4EF7-9CDD-60E740ED1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1A2DC1-2072-4604-BA91-CADDDC4E3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5D9DCA-89AC-402F-BBBE-9A70ECA84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0C417D-E237-45A5-9DDE-733137A70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8EDF65-599D-4C79-8A0F-477E7A3028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01AA43-EEC8-421D-9AF2-6BDAD30AB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16DC2A8-96ED-4672-AAB7-212AE84A9828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583F9D1-623D-4B86-85C2-30E1452C9CA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.xml" /><Relationship Id="rId3" Type="http://schemas.openxmlformats.org/officeDocument/2006/relationships/chart" Target="../charts/chart2.xml" /><Relationship Id="rId4" Type="http://schemas.openxmlformats.org/officeDocument/2006/relationships/chart" Target="../charts/chart3.xml" /><Relationship Id="rId5" Type="http://schemas.openxmlformats.org/officeDocument/2006/relationships/chart" Target="../charts/chart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5.xml" /><Relationship Id="rId3" Type="http://schemas.openxmlformats.org/officeDocument/2006/relationships/chart" Target="../charts/chart6.xml" /><Relationship Id="rId4" Type="http://schemas.openxmlformats.org/officeDocument/2006/relationships/chart" Target="../charts/chart7.xml" /><Relationship Id="rId5" Type="http://schemas.openxmlformats.org/officeDocument/2006/relationships/chart" Target="../charts/chart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9.xml" /><Relationship Id="rId3" Type="http://schemas.openxmlformats.org/officeDocument/2006/relationships/chart" Target="../charts/chart10.xml" /><Relationship Id="rId4" Type="http://schemas.openxmlformats.org/officeDocument/2006/relationships/chart" Target="../charts/chart11.xml" /><Relationship Id="rId5" Type="http://schemas.openxmlformats.org/officeDocument/2006/relationships/chart" Target="../charts/char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3.xml" /><Relationship Id="rId3" Type="http://schemas.openxmlformats.org/officeDocument/2006/relationships/chart" Target="../charts/chart14.xml" /><Relationship Id="rId4" Type="http://schemas.openxmlformats.org/officeDocument/2006/relationships/chart" Target="../charts/chart15.xml" /><Relationship Id="rId5" Type="http://schemas.openxmlformats.org/officeDocument/2006/relationships/chart" Target="../charts/char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7.xml" /><Relationship Id="rId3" Type="http://schemas.openxmlformats.org/officeDocument/2006/relationships/chart" Target="../charts/chart18.xml" /><Relationship Id="rId4" Type="http://schemas.openxmlformats.org/officeDocument/2006/relationships/chart" Target="../charts/chart19.xml" /><Relationship Id="rId5" Type="http://schemas.openxmlformats.org/officeDocument/2006/relationships/chart" Target="../charts/chart2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21.xml" /><Relationship Id="rId3" Type="http://schemas.openxmlformats.org/officeDocument/2006/relationships/chart" Target="../charts/chart22.xml" /><Relationship Id="rId4" Type="http://schemas.openxmlformats.org/officeDocument/2006/relationships/chart" Target="../charts/chart23.xml" /><Relationship Id="rId5" Type="http://schemas.openxmlformats.org/officeDocument/2006/relationships/chart" Target="../charts/chart2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25.xml" /><Relationship Id="rId3" Type="http://schemas.openxmlformats.org/officeDocument/2006/relationships/chart" Target="../charts/chart26.xml" /><Relationship Id="rId4" Type="http://schemas.openxmlformats.org/officeDocument/2006/relationships/chart" Target="../charts/chart27.xml" /><Relationship Id="rId5" Type="http://schemas.openxmlformats.org/officeDocument/2006/relationships/chart" Target="../charts/chart2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5104211014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4"/>
          <p:cNvPicPr/>
          <p:nvPr/>
        </p:nvPicPr>
        <p:blipFill>
          <a:blip r:embed="rId2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73" name="PlaceHolder 1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algn="ctr" defTabSz="914400">
              <a:lnSpc>
                <a:spcPct val="110000"/>
              </a:lnSpc>
              <a:spcAft>
                <a:spcPts val="1001"/>
              </a:spcAft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通过心灵的洗礼重塑内心和谐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2902680" y="513792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汇报人：魏老师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                                         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6" name="图片 15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重拾内心的净土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内心的净土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内心的重建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内心的平衡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内心的包容与智慧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Shape 541"/>
          <p:cNvSpPr/>
          <p:nvPr/>
        </p:nvSpPr>
        <p:spPr>
          <a:xfrm rot="10800000" flipV="1">
            <a:off x="360" y="2880"/>
            <a:ext cx="1206360" cy="1256400"/>
          </a:xfrm>
          <a:custGeom>
            <a:gdLst>
              <a:gd name="textAreaLeft" fmla="*/ 0 w 1206360"/>
              <a:gd name="textAreaRight" fmla="*/ 1206720 w 1206360"/>
              <a:gd name="textAreaTop" fmla="*/ 360 h 1256400"/>
              <a:gd name="textAreaBottom" fmla="*/ 1257120 h 1256400"/>
            </a:gdLst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6DBACE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19080" tIns="19080" rIns="19080" bIns="19080" anchor="ctr">
            <a:noAutofit/>
          </a:bodyPr>
          <a:lstStyle/>
          <a:p>
            <a:pPr algn="ctr" defTabSz="412920">
              <a:lnSpc>
                <a:spcPct val="100000"/>
              </a:lnSpc>
            </a:pPr>
            <a:endParaRPr lang="en-US" sz="1500" b="0" strike="noStrike" spc="-1">
              <a:solidFill>
                <a:srgbClr val="000000"/>
              </a:solidFill>
              <a:latin typeface="Helvetica Light"/>
              <a:ea typeface="Helvetica Ligh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0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8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重拾内心的净土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6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通过心灵的洗礼找回内心的平静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内心的平静是每个人内心最渴望的状态之一。通过心灵的洗礼，我们可以重新找回内心的平静与宁静。洗涤内心的杂质，让我们重新感受到生命的美好。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89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重塑内心和谐的重要性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和谐的内心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生活中不可或缺的一部分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和谐的内心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带来更多的快乐和成功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和谐的内心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需要持续不断地努力和实践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100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101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102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103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104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05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106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07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108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09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110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111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112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13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114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115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116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117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118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19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20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121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2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3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124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125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26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127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128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129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30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探寻内心的深处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2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内心探寻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深入思考自己的内心需求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内心探寻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更好地了解自己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内心探寻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找到内心的痛点和困惑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矩形 25"/>
          <p:cNvSpPr/>
          <p:nvPr/>
        </p:nvSpPr>
        <p:spPr>
          <a:xfrm>
            <a:off x="634104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142" name="图片 7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44" name="矩形 28"/>
          <p:cNvSpPr/>
          <p:nvPr/>
        </p:nvSpPr>
        <p:spPr>
          <a:xfrm>
            <a:off x="371592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393192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让内心重新焕发生机与活力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2.content"/>
          <p:cNvSpPr/>
          <p:nvPr/>
        </p:nvSpPr>
        <p:spPr>
          <a:xfrm>
            <a:off x="3909600" y="3797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重塑内心和谐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矩形 33"/>
          <p:cNvSpPr/>
          <p:nvPr/>
        </p:nvSpPr>
        <p:spPr>
          <a:xfrm>
            <a:off x="645084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670320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充满激情与希望，迎接新挑战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content"/>
          <p:cNvSpPr/>
          <p:nvPr/>
        </p:nvSpPr>
        <p:spPr>
          <a:xfrm>
            <a:off x="6666840" y="3798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重塑内心和谐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矩形 38"/>
          <p:cNvSpPr/>
          <p:nvPr/>
        </p:nvSpPr>
        <p:spPr>
          <a:xfrm>
            <a:off x="918468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51" name="content.4.title"/>
          <p:cNvSpPr/>
          <p:nvPr/>
        </p:nvSpPr>
        <p:spPr>
          <a:xfrm>
            <a:off x="942012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4.content"/>
          <p:cNvSpPr/>
          <p:nvPr/>
        </p:nvSpPr>
        <p:spPr>
          <a:xfrm>
            <a:off x="9420840" y="3797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内心的复苏与重生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矩形 19"/>
          <p:cNvSpPr/>
          <p:nvPr/>
        </p:nvSpPr>
        <p:spPr>
          <a:xfrm>
            <a:off x="97236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55" name="content.1.title"/>
          <p:cNvSpPr/>
          <p:nvPr/>
        </p:nvSpPr>
        <p:spPr>
          <a:xfrm>
            <a:off x="112500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关乎内心复苏与重生的过程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1.content"/>
          <p:cNvSpPr/>
          <p:nvPr/>
        </p:nvSpPr>
        <p:spPr>
          <a:xfrm>
            <a:off x="1105560" y="3797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重塑内心和谐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57" name="组合 4"/>
          <p:cNvGrpSpPr/>
          <p:nvPr/>
        </p:nvGrpSpPr>
        <p:grpSpPr>
          <a:xfrm>
            <a:off x="0" y="497520"/>
            <a:ext cx="3060720" cy="2445480"/>
            <a:chOff x="0" y="497520"/>
            <a:chExt cx="3060720" cy="2445480"/>
          </a:xfrm>
        </p:grpSpPr>
        <p:grpSp>
          <p:nvGrpSpPr>
            <p:cNvPr id="158" name="组合 19"/>
            <p:cNvGrpSpPr/>
            <p:nvPr/>
          </p:nvGrpSpPr>
          <p:grpSpPr>
            <a:xfrm>
              <a:off x="0" y="497520"/>
              <a:ext cx="3060720" cy="2040480"/>
              <a:chOff x="0" y="497520"/>
              <a:chExt cx="3060720" cy="2040480"/>
            </a:xfrm>
          </p:grpSpPr>
          <p:graphicFrame>
            <p:nvGraphicFramePr>
              <p:cNvPr id="159" name="图表 24"/>
              <p:cNvGraphicFramePr/>
              <p:nvPr/>
            </p:nvGraphicFramePr>
            <p:xfrm>
              <a:off x="0" y="49752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160" name="组合 25"/>
              <p:cNvGrpSpPr/>
              <p:nvPr/>
            </p:nvGrpSpPr>
            <p:grpSpPr>
              <a:xfrm>
                <a:off x="810000" y="812520"/>
                <a:ext cx="1394640" cy="1394640"/>
                <a:chOff x="810000" y="812520"/>
                <a:chExt cx="1394640" cy="1394640"/>
              </a:xfrm>
            </p:grpSpPr>
            <p:sp>
              <p:nvSpPr>
                <p:cNvPr id="161" name="椭圆 26"/>
                <p:cNvSpPr/>
                <p:nvPr/>
              </p:nvSpPr>
              <p:spPr>
                <a:xfrm>
                  <a:off x="810000" y="81252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62" name="Freeform 178"/>
                <p:cNvSpPr/>
                <p:nvPr/>
              </p:nvSpPr>
              <p:spPr>
                <a:xfrm>
                  <a:off x="1340280" y="136332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163" name="TextBox 22"/>
            <p:cNvSpPr/>
            <p:nvPr/>
          </p:nvSpPr>
          <p:spPr>
            <a:xfrm>
              <a:off x="1038240" y="242640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64" name="组合 8"/>
          <p:cNvGrpSpPr/>
          <p:nvPr/>
        </p:nvGrpSpPr>
        <p:grpSpPr>
          <a:xfrm>
            <a:off x="2778120" y="497520"/>
            <a:ext cx="3060720" cy="2445480"/>
            <a:chOff x="2778120" y="497520"/>
            <a:chExt cx="3060720" cy="2445480"/>
          </a:xfrm>
        </p:grpSpPr>
        <p:sp>
          <p:nvSpPr>
            <p:cNvPr id="165" name="Freeform 185"/>
            <p:cNvSpPr/>
            <p:nvPr/>
          </p:nvSpPr>
          <p:spPr>
            <a:xfrm>
              <a:off x="4141080" y="135360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66" name="组合 6"/>
            <p:cNvGrpSpPr/>
            <p:nvPr/>
          </p:nvGrpSpPr>
          <p:grpSpPr>
            <a:xfrm>
              <a:off x="2778120" y="497520"/>
              <a:ext cx="3060720" cy="2445480"/>
              <a:chOff x="2778120" y="497520"/>
              <a:chExt cx="3060720" cy="2445480"/>
            </a:xfrm>
          </p:grpSpPr>
          <p:grpSp>
            <p:nvGrpSpPr>
              <p:cNvPr id="167" name="组合 13"/>
              <p:cNvGrpSpPr/>
              <p:nvPr/>
            </p:nvGrpSpPr>
            <p:grpSpPr>
              <a:xfrm>
                <a:off x="2778120" y="497520"/>
                <a:ext cx="3060720" cy="2040480"/>
                <a:chOff x="2778120" y="497520"/>
                <a:chExt cx="3060720" cy="2040480"/>
              </a:xfrm>
            </p:grpSpPr>
            <p:graphicFrame>
              <p:nvGraphicFramePr>
                <p:cNvPr id="168" name="图表 29"/>
                <p:cNvGraphicFramePr/>
                <p:nvPr/>
              </p:nvGraphicFramePr>
              <p:xfrm>
                <a:off x="2778120" y="497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169" name="椭圆 9"/>
                <p:cNvSpPr/>
                <p:nvPr/>
              </p:nvSpPr>
              <p:spPr>
                <a:xfrm>
                  <a:off x="3588480" y="812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70" name="TextBox 23"/>
              <p:cNvSpPr/>
              <p:nvPr/>
            </p:nvSpPr>
            <p:spPr>
              <a:xfrm>
                <a:off x="3793680" y="24264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171" name="组合 10"/>
          <p:cNvGrpSpPr/>
          <p:nvPr/>
        </p:nvGrpSpPr>
        <p:grpSpPr>
          <a:xfrm>
            <a:off x="5469480" y="508320"/>
            <a:ext cx="3060720" cy="2445480"/>
            <a:chOff x="5469480" y="508320"/>
            <a:chExt cx="3060720" cy="2445480"/>
          </a:xfrm>
        </p:grpSpPr>
        <p:grpSp>
          <p:nvGrpSpPr>
            <p:cNvPr id="172" name="组合 11"/>
            <p:cNvGrpSpPr/>
            <p:nvPr/>
          </p:nvGrpSpPr>
          <p:grpSpPr>
            <a:xfrm>
              <a:off x="5469480" y="508320"/>
              <a:ext cx="3060720" cy="2445480"/>
              <a:chOff x="5469480" y="508320"/>
              <a:chExt cx="3060720" cy="2445480"/>
            </a:xfrm>
          </p:grpSpPr>
          <p:grpSp>
            <p:nvGrpSpPr>
              <p:cNvPr id="173" name="组合 14"/>
              <p:cNvGrpSpPr/>
              <p:nvPr/>
            </p:nvGrpSpPr>
            <p:grpSpPr>
              <a:xfrm>
                <a:off x="5469480" y="508320"/>
                <a:ext cx="3060720" cy="2040480"/>
                <a:chOff x="5469480" y="508320"/>
                <a:chExt cx="3060720" cy="2040480"/>
              </a:xfrm>
            </p:grpSpPr>
            <p:graphicFrame>
              <p:nvGraphicFramePr>
                <p:cNvPr id="174" name="图表 32"/>
                <p:cNvGraphicFramePr/>
                <p:nvPr/>
              </p:nvGraphicFramePr>
              <p:xfrm>
                <a:off x="5469480" y="5083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175" name="椭圆 13"/>
                <p:cNvSpPr/>
                <p:nvPr/>
              </p:nvSpPr>
              <p:spPr>
                <a:xfrm>
                  <a:off x="6280200" y="8236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76" name="TextBox 24"/>
              <p:cNvSpPr/>
              <p:nvPr/>
            </p:nvSpPr>
            <p:spPr>
              <a:xfrm>
                <a:off x="6507720" y="24372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77" name="Group 65"/>
            <p:cNvGrpSpPr/>
            <p:nvPr/>
          </p:nvGrpSpPr>
          <p:grpSpPr>
            <a:xfrm>
              <a:off x="6753240" y="1356480"/>
              <a:ext cx="479880" cy="476640"/>
              <a:chOff x="6753240" y="1356480"/>
              <a:chExt cx="479880" cy="476640"/>
            </a:xfrm>
          </p:grpSpPr>
          <p:sp>
            <p:nvSpPr>
              <p:cNvPr id="178" name="Freeform 38"/>
              <p:cNvSpPr/>
              <p:nvPr/>
            </p:nvSpPr>
            <p:spPr>
              <a:xfrm>
                <a:off x="6753240" y="135648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79" name="Freeform 39"/>
              <p:cNvSpPr/>
              <p:nvPr/>
            </p:nvSpPr>
            <p:spPr>
              <a:xfrm>
                <a:off x="6927480" y="147816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80" name="Oval 40"/>
              <p:cNvSpPr/>
              <p:nvPr/>
            </p:nvSpPr>
            <p:spPr>
              <a:xfrm>
                <a:off x="6983640" y="15901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181" name="组合 15"/>
          <p:cNvGrpSpPr/>
          <p:nvPr/>
        </p:nvGrpSpPr>
        <p:grpSpPr>
          <a:xfrm>
            <a:off x="8161920" y="389520"/>
            <a:ext cx="3060720" cy="2445840"/>
            <a:chOff x="8161920" y="389520"/>
            <a:chExt cx="3060720" cy="2445840"/>
          </a:xfrm>
        </p:grpSpPr>
        <p:sp>
          <p:nvSpPr>
            <p:cNvPr id="182" name="Freeform 176"/>
            <p:cNvSpPr/>
            <p:nvPr/>
          </p:nvSpPr>
          <p:spPr>
            <a:xfrm>
              <a:off x="9521640" y="123768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83" name="组合 16"/>
            <p:cNvGrpSpPr/>
            <p:nvPr/>
          </p:nvGrpSpPr>
          <p:grpSpPr>
            <a:xfrm>
              <a:off x="8161920" y="389520"/>
              <a:ext cx="3060720" cy="2445840"/>
              <a:chOff x="8161920" y="389520"/>
              <a:chExt cx="3060720" cy="2445840"/>
            </a:xfrm>
          </p:grpSpPr>
          <p:grpSp>
            <p:nvGrpSpPr>
              <p:cNvPr id="184" name="组合 14"/>
              <p:cNvGrpSpPr/>
              <p:nvPr/>
            </p:nvGrpSpPr>
            <p:grpSpPr>
              <a:xfrm>
                <a:off x="8161920" y="389520"/>
                <a:ext cx="3060720" cy="2040480"/>
                <a:chOff x="8161920" y="389520"/>
                <a:chExt cx="3060720" cy="2040480"/>
              </a:xfrm>
            </p:grpSpPr>
            <p:graphicFrame>
              <p:nvGraphicFramePr>
                <p:cNvPr id="185" name="图表 62"/>
                <p:cNvGraphicFramePr/>
                <p:nvPr/>
              </p:nvGraphicFramePr>
              <p:xfrm>
                <a:off x="8161920" y="389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186" name="椭圆 63"/>
                <p:cNvSpPr/>
                <p:nvPr/>
              </p:nvSpPr>
              <p:spPr>
                <a:xfrm>
                  <a:off x="8972280" y="704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87" name="TextBox 24"/>
              <p:cNvSpPr/>
              <p:nvPr/>
            </p:nvSpPr>
            <p:spPr>
              <a:xfrm>
                <a:off x="9199800" y="2318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65555"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内心的和谐是我们生活中不可或缺的一部分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content"/>
          <p:cNvSpPr/>
          <p:nvPr/>
        </p:nvSpPr>
        <p:spPr>
          <a:xfrm>
            <a:off x="5199840" y="24674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一个和谐的内心能够带来更多的快乐和成功。重塑内心的和谐需要我们持续不断地努力和实践。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0" name="图片 1"/>
          <p:cNvPicPr/>
          <p:nvPr/>
        </p:nvPicPr>
        <p:blipFill>
          <a:blip r:embed="rId3"/>
          <a:srcRect l="5972" t="14324" r="70418" b="15094"/>
          <a:stretch>
            <a:fillRect/>
          </a:stretch>
        </p:blipFill>
        <p:spPr>
          <a:xfrm>
            <a:off x="-96840" y="847800"/>
            <a:ext cx="4601520" cy="5854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1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19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内心的净土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5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9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97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寻找内心的净土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内心的净土是一个纯净与安宁的空间。通过心灵的洗礼，我们可以找到属于自己的内心净土。在内心的净土中，我们能够找到真正的自我与内在的快乐。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00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清理内心的杂物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2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重塑内心和谐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释放负面情绪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内心净土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焕发清澈与透明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清理内心的杂物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重要工作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11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212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213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214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215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16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217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18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219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20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221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222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223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24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225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226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227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228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229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30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31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232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33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34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235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236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37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238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239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240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41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种植内心的花园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3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内心净土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种植个人花园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内心的渴望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每朵花代表情感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种植内心的花园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内心充满生机与美丽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52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253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254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255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256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57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258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59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260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61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262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263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264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65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266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267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268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269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270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71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72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273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74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75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276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277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78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279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280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281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82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3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8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85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呵护内心的植物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呵护内心的花园需要我们用心照料。给内心的植物浇水施肥，让它们茁壮成长。呵护内心的植物，就是呵护自己的内心与灵魂。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88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内心和谐的重塑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90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找到真正的自我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寻找内心的净土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释放负面情绪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清理内心的杂物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内心充满生机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种植内心的花园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用心照料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呵护内心的植物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99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300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301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302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303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04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305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06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307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08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309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310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311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12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313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314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315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316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317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18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19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320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21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22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323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324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25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326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327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328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29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30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33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内心的重建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3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4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3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36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重新建立内心的结构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内心的结构关乎我们的思维和情感。重新建立内心的结构，让内心更加坚实与清晰。内心的重建需要我们认真思考和深入探索。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39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塑造内心的塑料性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41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内心的塑料性是指内心适应和改变的能力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适应和改变的能力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塑造内心的塑料性，让内心能够更好地适应外部的变化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更好地适应外部的变化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通过塑造内心的塑料性，我们可以更加灵活与包容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更加灵活与包容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350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351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352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353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354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55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356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57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358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59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360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361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362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63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364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365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366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367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368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69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70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371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72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73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374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375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76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377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378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379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80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洗涤内心的积尘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82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内心的积尘是指内心中的负面情绪和欲望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负面情绪和欲望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8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8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清理内心的积尘，让内心充满阳光与正能量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充满阳光与正能量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8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洗涤内心的积尘，让内心重新清洁与纯净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重新清洁与纯净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矩形 25"/>
          <p:cNvSpPr/>
          <p:nvPr/>
        </p:nvSpPr>
        <p:spPr>
          <a:xfrm>
            <a:off x="634104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392" name="图片 7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3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94" name="矩形 28"/>
          <p:cNvSpPr/>
          <p:nvPr/>
        </p:nvSpPr>
        <p:spPr>
          <a:xfrm>
            <a:off x="371592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95" name="content.2.title"/>
          <p:cNvSpPr/>
          <p:nvPr/>
        </p:nvSpPr>
        <p:spPr>
          <a:xfrm>
            <a:off x="393192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抵御外界的负面影响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content.2.content"/>
          <p:cNvSpPr/>
          <p:nvPr/>
        </p:nvSpPr>
        <p:spPr>
          <a:xfrm>
            <a:off x="3909600" y="3797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内心的堡垒可以帮助我们更好地守护内心的和谐与平静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矩形 33"/>
          <p:cNvSpPr/>
          <p:nvPr/>
        </p:nvSpPr>
        <p:spPr>
          <a:xfrm>
            <a:off x="645084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98" name="content.3.title"/>
          <p:cNvSpPr/>
          <p:nvPr/>
        </p:nvSpPr>
        <p:spPr>
          <a:xfrm>
            <a:off x="670320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content.3.content"/>
          <p:cNvSpPr/>
          <p:nvPr/>
        </p:nvSpPr>
        <p:spPr>
          <a:xfrm>
            <a:off x="6666840" y="3798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矩形 38"/>
          <p:cNvSpPr/>
          <p:nvPr/>
        </p:nvSpPr>
        <p:spPr>
          <a:xfrm>
            <a:off x="918468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01" name="content.4.title"/>
          <p:cNvSpPr/>
          <p:nvPr/>
        </p:nvSpPr>
        <p:spPr>
          <a:xfrm>
            <a:off x="942012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content.4.content"/>
          <p:cNvSpPr/>
          <p:nvPr/>
        </p:nvSpPr>
        <p:spPr>
          <a:xfrm>
            <a:off x="9420840" y="3797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打造内心的堡垒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04" name="矩形 19"/>
          <p:cNvSpPr/>
          <p:nvPr/>
        </p:nvSpPr>
        <p:spPr>
          <a:xfrm>
            <a:off x="97236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05" name="content.1.title"/>
          <p:cNvSpPr/>
          <p:nvPr/>
        </p:nvSpPr>
        <p:spPr>
          <a:xfrm>
            <a:off x="112500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自我保护机制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content.1.content"/>
          <p:cNvSpPr/>
          <p:nvPr/>
        </p:nvSpPr>
        <p:spPr>
          <a:xfrm>
            <a:off x="1105560" y="3797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内心的堡垒是指内心的自我保护机制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打造内心的堡垒，让我们能够更好地抵御外界的负面影响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07" name="组合 4"/>
          <p:cNvGrpSpPr/>
          <p:nvPr/>
        </p:nvGrpSpPr>
        <p:grpSpPr>
          <a:xfrm>
            <a:off x="0" y="497520"/>
            <a:ext cx="3060720" cy="2445480"/>
            <a:chOff x="0" y="497520"/>
            <a:chExt cx="3060720" cy="2445480"/>
          </a:xfrm>
        </p:grpSpPr>
        <p:grpSp>
          <p:nvGrpSpPr>
            <p:cNvPr id="408" name="组合 19"/>
            <p:cNvGrpSpPr/>
            <p:nvPr/>
          </p:nvGrpSpPr>
          <p:grpSpPr>
            <a:xfrm>
              <a:off x="0" y="497520"/>
              <a:ext cx="3060720" cy="2040480"/>
              <a:chOff x="0" y="497520"/>
              <a:chExt cx="3060720" cy="2040480"/>
            </a:xfrm>
          </p:grpSpPr>
          <p:graphicFrame>
            <p:nvGraphicFramePr>
              <p:cNvPr id="409" name="图表 24"/>
              <p:cNvGraphicFramePr/>
              <p:nvPr/>
            </p:nvGraphicFramePr>
            <p:xfrm>
              <a:off x="0" y="49752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410" name="组合 25"/>
              <p:cNvGrpSpPr/>
              <p:nvPr/>
            </p:nvGrpSpPr>
            <p:grpSpPr>
              <a:xfrm>
                <a:off x="810000" y="812520"/>
                <a:ext cx="1394640" cy="1394640"/>
                <a:chOff x="810000" y="812520"/>
                <a:chExt cx="1394640" cy="1394640"/>
              </a:xfrm>
            </p:grpSpPr>
            <p:sp>
              <p:nvSpPr>
                <p:cNvPr id="411" name="椭圆 26"/>
                <p:cNvSpPr/>
                <p:nvPr/>
              </p:nvSpPr>
              <p:spPr>
                <a:xfrm>
                  <a:off x="810000" y="81252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12" name="Freeform 178"/>
                <p:cNvSpPr/>
                <p:nvPr/>
              </p:nvSpPr>
              <p:spPr>
                <a:xfrm>
                  <a:off x="1340280" y="136332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413" name="TextBox 22"/>
            <p:cNvSpPr/>
            <p:nvPr/>
          </p:nvSpPr>
          <p:spPr>
            <a:xfrm>
              <a:off x="1038240" y="242640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14" name="组合 8"/>
          <p:cNvGrpSpPr/>
          <p:nvPr/>
        </p:nvGrpSpPr>
        <p:grpSpPr>
          <a:xfrm>
            <a:off x="2778120" y="497520"/>
            <a:ext cx="3060720" cy="2445480"/>
            <a:chOff x="2778120" y="497520"/>
            <a:chExt cx="3060720" cy="2445480"/>
          </a:xfrm>
        </p:grpSpPr>
        <p:sp>
          <p:nvSpPr>
            <p:cNvPr id="415" name="Freeform 185"/>
            <p:cNvSpPr/>
            <p:nvPr/>
          </p:nvSpPr>
          <p:spPr>
            <a:xfrm>
              <a:off x="4141080" y="135360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16" name="组合 6"/>
            <p:cNvGrpSpPr/>
            <p:nvPr/>
          </p:nvGrpSpPr>
          <p:grpSpPr>
            <a:xfrm>
              <a:off x="2778120" y="497520"/>
              <a:ext cx="3060720" cy="2445480"/>
              <a:chOff x="2778120" y="497520"/>
              <a:chExt cx="3060720" cy="2445480"/>
            </a:xfrm>
          </p:grpSpPr>
          <p:grpSp>
            <p:nvGrpSpPr>
              <p:cNvPr id="417" name="组合 13"/>
              <p:cNvGrpSpPr/>
              <p:nvPr/>
            </p:nvGrpSpPr>
            <p:grpSpPr>
              <a:xfrm>
                <a:off x="2778120" y="497520"/>
                <a:ext cx="3060720" cy="2040480"/>
                <a:chOff x="2778120" y="497520"/>
                <a:chExt cx="3060720" cy="2040480"/>
              </a:xfrm>
            </p:grpSpPr>
            <p:graphicFrame>
              <p:nvGraphicFramePr>
                <p:cNvPr id="418" name="图表 29"/>
                <p:cNvGraphicFramePr/>
                <p:nvPr/>
              </p:nvGraphicFramePr>
              <p:xfrm>
                <a:off x="2778120" y="497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419" name="椭圆 9"/>
                <p:cNvSpPr/>
                <p:nvPr/>
              </p:nvSpPr>
              <p:spPr>
                <a:xfrm>
                  <a:off x="3588480" y="812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20" name="TextBox 23"/>
              <p:cNvSpPr/>
              <p:nvPr/>
            </p:nvSpPr>
            <p:spPr>
              <a:xfrm>
                <a:off x="3793680" y="24264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421" name="组合 10"/>
          <p:cNvGrpSpPr/>
          <p:nvPr/>
        </p:nvGrpSpPr>
        <p:grpSpPr>
          <a:xfrm>
            <a:off x="5469480" y="508320"/>
            <a:ext cx="3060720" cy="2445480"/>
            <a:chOff x="5469480" y="508320"/>
            <a:chExt cx="3060720" cy="2445480"/>
          </a:xfrm>
        </p:grpSpPr>
        <p:grpSp>
          <p:nvGrpSpPr>
            <p:cNvPr id="422" name="组合 11"/>
            <p:cNvGrpSpPr/>
            <p:nvPr/>
          </p:nvGrpSpPr>
          <p:grpSpPr>
            <a:xfrm>
              <a:off x="5469480" y="508320"/>
              <a:ext cx="3060720" cy="2445480"/>
              <a:chOff x="5469480" y="508320"/>
              <a:chExt cx="3060720" cy="2445480"/>
            </a:xfrm>
          </p:grpSpPr>
          <p:grpSp>
            <p:nvGrpSpPr>
              <p:cNvPr id="423" name="组合 14"/>
              <p:cNvGrpSpPr/>
              <p:nvPr/>
            </p:nvGrpSpPr>
            <p:grpSpPr>
              <a:xfrm>
                <a:off x="5469480" y="508320"/>
                <a:ext cx="3060720" cy="2040480"/>
                <a:chOff x="5469480" y="508320"/>
                <a:chExt cx="3060720" cy="2040480"/>
              </a:xfrm>
            </p:grpSpPr>
            <p:graphicFrame>
              <p:nvGraphicFramePr>
                <p:cNvPr id="424" name="图表 32"/>
                <p:cNvGraphicFramePr/>
                <p:nvPr/>
              </p:nvGraphicFramePr>
              <p:xfrm>
                <a:off x="5469480" y="5083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425" name="椭圆 13"/>
                <p:cNvSpPr/>
                <p:nvPr/>
              </p:nvSpPr>
              <p:spPr>
                <a:xfrm>
                  <a:off x="6280200" y="8236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26" name="TextBox 24"/>
              <p:cNvSpPr/>
              <p:nvPr/>
            </p:nvSpPr>
            <p:spPr>
              <a:xfrm>
                <a:off x="6507720" y="24372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27" name="Group 65"/>
            <p:cNvGrpSpPr/>
            <p:nvPr/>
          </p:nvGrpSpPr>
          <p:grpSpPr>
            <a:xfrm>
              <a:off x="6753240" y="1356480"/>
              <a:ext cx="479880" cy="476640"/>
              <a:chOff x="6753240" y="1356480"/>
              <a:chExt cx="479880" cy="476640"/>
            </a:xfrm>
          </p:grpSpPr>
          <p:sp>
            <p:nvSpPr>
              <p:cNvPr id="428" name="Freeform 38"/>
              <p:cNvSpPr/>
              <p:nvPr/>
            </p:nvSpPr>
            <p:spPr>
              <a:xfrm>
                <a:off x="6753240" y="135648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29" name="Freeform 39"/>
              <p:cNvSpPr/>
              <p:nvPr/>
            </p:nvSpPr>
            <p:spPr>
              <a:xfrm>
                <a:off x="6927480" y="147816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30" name="Oval 40"/>
              <p:cNvSpPr/>
              <p:nvPr/>
            </p:nvSpPr>
            <p:spPr>
              <a:xfrm>
                <a:off x="6983640" y="15901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431" name="组合 15"/>
          <p:cNvGrpSpPr/>
          <p:nvPr/>
        </p:nvGrpSpPr>
        <p:grpSpPr>
          <a:xfrm>
            <a:off x="8161920" y="389520"/>
            <a:ext cx="3060720" cy="2445840"/>
            <a:chOff x="8161920" y="389520"/>
            <a:chExt cx="3060720" cy="2445840"/>
          </a:xfrm>
        </p:grpSpPr>
        <p:sp>
          <p:nvSpPr>
            <p:cNvPr id="432" name="Freeform 176"/>
            <p:cNvSpPr/>
            <p:nvPr/>
          </p:nvSpPr>
          <p:spPr>
            <a:xfrm>
              <a:off x="9521640" y="123768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33" name="组合 16"/>
            <p:cNvGrpSpPr/>
            <p:nvPr/>
          </p:nvGrpSpPr>
          <p:grpSpPr>
            <a:xfrm>
              <a:off x="8161920" y="389520"/>
              <a:ext cx="3060720" cy="2445840"/>
              <a:chOff x="8161920" y="389520"/>
              <a:chExt cx="3060720" cy="2445840"/>
            </a:xfrm>
          </p:grpSpPr>
          <p:grpSp>
            <p:nvGrpSpPr>
              <p:cNvPr id="434" name="组合 14"/>
              <p:cNvGrpSpPr/>
              <p:nvPr/>
            </p:nvGrpSpPr>
            <p:grpSpPr>
              <a:xfrm>
                <a:off x="8161920" y="389520"/>
                <a:ext cx="3060720" cy="2040480"/>
                <a:chOff x="8161920" y="389520"/>
                <a:chExt cx="3060720" cy="2040480"/>
              </a:xfrm>
            </p:grpSpPr>
            <p:graphicFrame>
              <p:nvGraphicFramePr>
                <p:cNvPr id="435" name="图表 62"/>
                <p:cNvGraphicFramePr/>
                <p:nvPr/>
              </p:nvGraphicFramePr>
              <p:xfrm>
                <a:off x="8161920" y="389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436" name="椭圆 63"/>
                <p:cNvSpPr/>
                <p:nvPr/>
              </p:nvSpPr>
              <p:spPr>
                <a:xfrm>
                  <a:off x="8972280" y="704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37" name="TextBox 24"/>
              <p:cNvSpPr/>
              <p:nvPr/>
            </p:nvSpPr>
            <p:spPr>
              <a:xfrm>
                <a:off x="9199800" y="2318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https://d.book118.com/325104211014011130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146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Helvetica Light</vt:lpstr>
      <vt:lpstr>DejaVu Sans</vt:lpstr>
      <vt:lpstr>Office Theme</vt:lpstr>
      <vt:lpstr>通过心灵的洗礼重塑内心和谐</vt:lpstr>
      <vt:lpstr>目录</vt:lpstr>
      <vt:lpstr>第1章 重拾内心的净土</vt:lpstr>
      <vt:lpstr> </vt:lpstr>
      <vt:lpstr>重塑内心和谐的重要性</vt:lpstr>
      <vt:lpstr>探寻内心的深处</vt:lpstr>
      <vt:lpstr>内心的复苏与重生</vt:lpstr>
      <vt:lpstr>内心的和谐是我们生活中不可或缺的一部分</vt:lpstr>
      <vt:lpstr>第2章 内心的净土</vt:lpstr>
      <vt:lpstr> </vt:lpstr>
      <vt:lpstr>清理内心的杂物</vt:lpstr>
      <vt:lpstr>种植内心的花园</vt:lpstr>
      <vt:lpstr> </vt:lpstr>
      <vt:lpstr>内心和谐的重塑</vt:lpstr>
      <vt:lpstr>第3章 内心的重建</vt:lpstr>
      <vt:lpstr> </vt:lpstr>
      <vt:lpstr>塑造内心的塑料性</vt:lpstr>
      <vt:lpstr>洗涤内心的积尘</vt:lpstr>
      <vt:lpstr>打造内心的堡垒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2024-09-29T15:04:02.396</cp:lastPrinted>
  <dcterms:created xsi:type="dcterms:W3CDTF">2024-09-29T07:04:02Z</dcterms:created>
  <dcterms:modified xsi:type="dcterms:W3CDTF">2024-09-29T07:04:05Z</dcterms:modified>
</cp:coreProperties>
</file>