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fntdata" ContentType="application/x-fontdata"/>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78" r:id="rId2"/>
    <p:sldMasterId id="2147483697"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8" r:id="rId15"/>
  </p:sldIdLst>
  <p:sldSz cx="12192000" cy="6858000"/>
  <p:notesSz cx="6858000" cy="9144000"/>
  <p:embeddedFontLst>
    <p:embeddedFont>
      <p:font typeface="DejaVu Math TeX Gyre" panose="02000503000000000000" charset="0"/>
      <p:regular r:id="rId17"/>
    </p:embeddedFont>
  </p:embeddedFontLst>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tags" Target="tags/tag351.xml" /><Relationship Id="rId17" Type="http://schemas.openxmlformats.org/officeDocument/2006/relationships/font" Target="fonts/font1.fntdata"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D6C8D182-E4C8-4120-9249-FC9774456FF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482600" y="1279525"/>
            <a:ext cx="6140450" cy="3454400"/>
          </a:xfrm>
          <a:prstGeom prst="rect">
            <a:avLst/>
          </a:prstGeom>
          <a:noFill/>
          <a:ln w="12700">
            <a:solidFill>
              <a:prstClr val="black"/>
            </a:solidFill>
          </a:ln>
        </p:spPr>
      </p:sp>
      <p:sp>
        <p:nvSpPr>
          <p:cNvPr id="5" name="备注占位符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85D0DACE-38E0-42D2-9336-2B707D34BC6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kumimoji="1" lang="en-US" altLang="zh-CN"/>
              <a:t>1026</a:t>
            </a:r>
          </a:p>
        </p:txBody>
      </p:sp>
      <p:sp>
        <p:nvSpPr>
          <p:cNvPr id="4"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eaLnBrk="0" fontAlgn="base" latinLnBrk="0" hangingPunct="0">
              <a:lnSpc>
                <a:spcPct val="100000"/>
              </a:lnSpc>
              <a:spcBef>
                <a:spcPct val="0"/>
              </a:spcBef>
              <a:spcAft>
                <a:spcPct val="0"/>
              </a:spcAft>
              <a:buClrTx/>
              <a:buSzTx/>
              <a:buFontTx/>
              <a:buNone/>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a:rPr>
              <a:t>2</a:t>
            </a:fld>
            <a:endParaRPr kumimoji="0" lang="zh-CN" altLang="en-US" sz="1200" b="0" i="0" u="none" strike="noStrike" kern="1200" cap="none" spc="0" normalizeH="0" baseline="0" noProof="0">
              <a:ln>
                <a:noFill/>
              </a:ln>
              <a:solidFill>
                <a:prstClr val="black"/>
              </a:solidFill>
              <a:effectLst/>
              <a:uLnTx/>
              <a:uFillTx/>
              <a:latin typeface="Calibri"/>
              <a:ea typeface="微软雅黑"/>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en-US" altLang="zh-CN"/>
              <a:t>1</a:t>
            </a:r>
          </a:p>
        </p:txBody>
      </p:sp>
      <p:sp>
        <p:nvSpPr>
          <p:cNvPr id="4" name="灯片编号占位符 3"/>
          <p:cNvSpPr>
            <a:spLocks noGrp="1"/>
          </p:cNvSpPr>
          <p:nvPr>
            <p:ph type="sldNum" sz="quarter" idx="10"/>
          </p:nvPr>
        </p:nvSpPr>
        <p:spPr/>
        <p:txBody>
          <a:bodyPr/>
          <a:lstStyle/>
          <a:p>
            <a:pPr marL="0" marR="0" lvl="0" indent="0" algn="r" defTabSz="914400" eaLnBrk="0" fontAlgn="base" latinLnBrk="0" hangingPunct="0">
              <a:lnSpc>
                <a:spcPct val="100000"/>
              </a:lnSpc>
              <a:spcBef>
                <a:spcPct val="0"/>
              </a:spcBef>
              <a:spcAft>
                <a:spcPct val="0"/>
              </a:spcAft>
              <a:buClrTx/>
              <a:buSzTx/>
              <a:buFontTx/>
              <a:buNone/>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a:rPr>
              <a:t>3</a:t>
            </a:fld>
            <a:endParaRPr kumimoji="0" lang="zh-CN" altLang="en-US" sz="1200" b="0" i="0" u="none" strike="noStrike" kern="1200" cap="none" spc="0" normalizeH="0" baseline="0" noProof="0">
              <a:ln>
                <a:noFill/>
              </a:ln>
              <a:solidFill>
                <a:prstClr val="black"/>
              </a:solidFill>
              <a:effectLst/>
              <a:uLnTx/>
              <a:uFillTx/>
              <a:latin typeface="Calibri"/>
              <a:ea typeface="微软雅黑"/>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en-US" altLang="zh-CN"/>
              <a:t>2</a:t>
            </a:r>
          </a:p>
        </p:txBody>
      </p:sp>
      <p:sp>
        <p:nvSpPr>
          <p:cNvPr id="4" name="灯片编号占位符 3"/>
          <p:cNvSpPr>
            <a:spLocks noGrp="1"/>
          </p:cNvSpPr>
          <p:nvPr>
            <p:ph type="sldNum" sz="quarter" idx="10"/>
          </p:nvPr>
        </p:nvSpPr>
        <p:spPr/>
        <p:txBody>
          <a:bodyPr/>
          <a:lstStyle/>
          <a:p>
            <a:pPr marL="0" marR="0" lvl="0" indent="0" algn="r" defTabSz="914400" eaLnBrk="0" fontAlgn="base" latinLnBrk="0" hangingPunct="0">
              <a:lnSpc>
                <a:spcPct val="100000"/>
              </a:lnSpc>
              <a:spcBef>
                <a:spcPct val="0"/>
              </a:spcBef>
              <a:spcAft>
                <a:spcPct val="0"/>
              </a:spcAft>
              <a:buClrTx/>
              <a:buSzTx/>
              <a:buFontTx/>
              <a:buNone/>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a:rPr>
              <a:t>4</a:t>
            </a:fld>
            <a:endParaRPr kumimoji="0" lang="zh-CN" altLang="en-US" sz="1200" b="0" i="0" u="none" strike="noStrike" kern="1200" cap="none" spc="0" normalizeH="0" baseline="0" noProof="0">
              <a:ln>
                <a:noFill/>
              </a:ln>
              <a:solidFill>
                <a:prstClr val="black"/>
              </a:solidFill>
              <a:effectLst/>
              <a:uLnTx/>
              <a:uFillTx/>
              <a:latin typeface="Calibri"/>
              <a:ea typeface="微软雅黑"/>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en-US" altLang="zh-CN"/>
              <a:t>3.1</a:t>
            </a:r>
          </a:p>
        </p:txBody>
      </p:sp>
      <p:sp>
        <p:nvSpPr>
          <p:cNvPr id="4" name="灯片编号占位符 3"/>
          <p:cNvSpPr>
            <a:spLocks noGrp="1"/>
          </p:cNvSpPr>
          <p:nvPr>
            <p:ph type="sldNum" sz="quarter" idx="10"/>
          </p:nvPr>
        </p:nvSpPr>
        <p:spPr/>
        <p:txBody>
          <a:bodyPr/>
          <a:lstStyle/>
          <a:p>
            <a:pPr marL="0" marR="0" lvl="0" indent="0" algn="r" defTabSz="914400" eaLnBrk="0" fontAlgn="base" latinLnBrk="0" hangingPunct="0">
              <a:lnSpc>
                <a:spcPct val="100000"/>
              </a:lnSpc>
              <a:spcBef>
                <a:spcPct val="0"/>
              </a:spcBef>
              <a:spcAft>
                <a:spcPct val="0"/>
              </a:spcAft>
              <a:buClrTx/>
              <a:buSzTx/>
              <a:buFontTx/>
              <a:buNone/>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a:rPr>
              <a:t>5</a:t>
            </a:fld>
            <a:endParaRPr kumimoji="0" lang="zh-CN" altLang="en-US" sz="1200" b="0" i="0" u="none" strike="noStrike" kern="1200" cap="none" spc="0" normalizeH="0" baseline="0" noProof="0">
              <a:ln>
                <a:noFill/>
              </a:ln>
              <a:solidFill>
                <a:prstClr val="black"/>
              </a:solidFill>
              <a:effectLst/>
              <a:uLnTx/>
              <a:uFillTx/>
              <a:latin typeface="Calibri"/>
              <a:ea typeface="微软雅黑"/>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en-US" altLang="zh-CN"/>
              <a:t>3.2</a:t>
            </a:r>
          </a:p>
        </p:txBody>
      </p:sp>
      <p:sp>
        <p:nvSpPr>
          <p:cNvPr id="4" name="灯片编号占位符 3"/>
          <p:cNvSpPr>
            <a:spLocks noGrp="1"/>
          </p:cNvSpPr>
          <p:nvPr>
            <p:ph type="sldNum" sz="quarter" idx="10"/>
          </p:nvPr>
        </p:nvSpPr>
        <p:spPr/>
        <p:txBody>
          <a:bodyPr/>
          <a:lstStyle/>
          <a:p>
            <a:pPr marL="0" marR="0" lvl="0" indent="0" algn="r" defTabSz="914400" eaLnBrk="0" fontAlgn="base" latinLnBrk="0" hangingPunct="0">
              <a:lnSpc>
                <a:spcPct val="100000"/>
              </a:lnSpc>
              <a:spcBef>
                <a:spcPct val="0"/>
              </a:spcBef>
              <a:spcAft>
                <a:spcPct val="0"/>
              </a:spcAft>
              <a:buClrTx/>
              <a:buSzTx/>
              <a:buFontTx/>
              <a:buNone/>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a:rPr>
              <a:t>6</a:t>
            </a:fld>
            <a:endParaRPr kumimoji="0" lang="zh-CN" altLang="en-US" sz="1200" b="0" i="0" u="none" strike="noStrike" kern="1200" cap="none" spc="0" normalizeH="0" baseline="0" noProof="0">
              <a:ln>
                <a:noFill/>
              </a:ln>
              <a:solidFill>
                <a:prstClr val="black"/>
              </a:solidFill>
              <a:effectLst/>
              <a:uLnTx/>
              <a:uFillTx/>
              <a:latin typeface="Calibri"/>
              <a:ea typeface="微软雅黑"/>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pPr marL="0" marR="0" lvl="0" indent="0" algn="r" defTabSz="914400" eaLnBrk="0" fontAlgn="base" latinLnBrk="0" hangingPunct="0">
              <a:lnSpc>
                <a:spcPct val="100000"/>
              </a:lnSpc>
              <a:spcBef>
                <a:spcPct val="0"/>
              </a:spcBef>
              <a:spcAft>
                <a:spcPct val="0"/>
              </a:spcAft>
              <a:buClrTx/>
              <a:buSzTx/>
              <a:buFontTx/>
              <a:buNone/>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a:rPr>
              <a:t>7</a:t>
            </a:fld>
            <a:endParaRPr kumimoji="0" lang="zh-CN" altLang="en-US" sz="1200" b="0" i="0" u="none" strike="noStrike" kern="1200" cap="none" spc="0" normalizeH="0" baseline="0" noProof="0">
              <a:ln>
                <a:noFill/>
              </a:ln>
              <a:solidFill>
                <a:prstClr val="black"/>
              </a:solidFill>
              <a:effectLst/>
              <a:uLnTx/>
              <a:uFillTx/>
              <a:latin typeface="Calibri"/>
              <a:ea typeface="微软雅黑"/>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en-US" altLang="zh-CN"/>
              <a:t>4.1</a:t>
            </a:r>
          </a:p>
        </p:txBody>
      </p:sp>
      <p:sp>
        <p:nvSpPr>
          <p:cNvPr id="4" name="灯片编号占位符 3"/>
          <p:cNvSpPr>
            <a:spLocks noGrp="1"/>
          </p:cNvSpPr>
          <p:nvPr>
            <p:ph type="sldNum" sz="quarter" idx="10"/>
          </p:nvPr>
        </p:nvSpPr>
        <p:spPr/>
        <p:txBody>
          <a:bodyPr/>
          <a:lstStyle/>
          <a:p>
            <a:pPr marL="0" marR="0" lvl="0" indent="0" algn="r" defTabSz="914400" eaLnBrk="0" fontAlgn="base" latinLnBrk="0" hangingPunct="0">
              <a:lnSpc>
                <a:spcPct val="100000"/>
              </a:lnSpc>
              <a:spcBef>
                <a:spcPct val="0"/>
              </a:spcBef>
              <a:spcAft>
                <a:spcPct val="0"/>
              </a:spcAft>
              <a:buClrTx/>
              <a:buSzTx/>
              <a:buFontTx/>
              <a:buNone/>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a:rPr>
              <a:t>8</a:t>
            </a:fld>
            <a:endParaRPr kumimoji="0" lang="zh-CN" altLang="en-US" sz="1200" b="0" i="0" u="none" strike="noStrike" kern="1200" cap="none" spc="0" normalizeH="0" baseline="0" noProof="0">
              <a:ln>
                <a:noFill/>
              </a:ln>
              <a:solidFill>
                <a:prstClr val="black"/>
              </a:solidFill>
              <a:effectLst/>
              <a:uLnTx/>
              <a:uFillTx/>
              <a:latin typeface="Calibri"/>
              <a:ea typeface="微软雅黑"/>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en-US" altLang="zh-CN"/>
              <a:t>4.2</a:t>
            </a:r>
          </a:p>
        </p:txBody>
      </p:sp>
      <p:sp>
        <p:nvSpPr>
          <p:cNvPr id="4" name="灯片编号占位符 3"/>
          <p:cNvSpPr>
            <a:spLocks noGrp="1"/>
          </p:cNvSpPr>
          <p:nvPr>
            <p:ph type="sldNum" sz="quarter" idx="10"/>
          </p:nvPr>
        </p:nvSpPr>
        <p:spPr/>
        <p:txBody>
          <a:bodyPr/>
          <a:lstStyle/>
          <a:p>
            <a:pPr marL="0" marR="0" lvl="0" indent="0" algn="r" defTabSz="914400" eaLnBrk="0" fontAlgn="base" latinLnBrk="0" hangingPunct="0">
              <a:lnSpc>
                <a:spcPct val="100000"/>
              </a:lnSpc>
              <a:spcBef>
                <a:spcPct val="0"/>
              </a:spcBef>
              <a:spcAft>
                <a:spcPct val="0"/>
              </a:spcAft>
              <a:buClrTx/>
              <a:buSzTx/>
              <a:buFontTx/>
              <a:buNone/>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a:rPr>
              <a:t>9</a:t>
            </a:fld>
            <a:endParaRPr kumimoji="0" lang="zh-CN" altLang="en-US" sz="1200" b="0" i="0" u="none" strike="noStrike" kern="1200" cap="none" spc="0" normalizeH="0" baseline="0" noProof="0">
              <a:ln>
                <a:noFill/>
              </a:ln>
              <a:solidFill>
                <a:prstClr val="black"/>
              </a:solidFill>
              <a:effectLst/>
              <a:uLnTx/>
              <a:uFillTx/>
              <a:latin typeface="Calibri"/>
              <a:ea typeface="微软雅黑"/>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r>
              <a:rPr lang="en-US" altLang="zh-CN"/>
              <a:t>5</a:t>
            </a:r>
          </a:p>
        </p:txBody>
      </p:sp>
      <p:sp>
        <p:nvSpPr>
          <p:cNvPr id="4" name="灯片编号占位符 3"/>
          <p:cNvSpPr>
            <a:spLocks noGrp="1"/>
          </p:cNvSpPr>
          <p:nvPr>
            <p:ph type="sldNum" sz="quarter" idx="10"/>
          </p:nvPr>
        </p:nvSpPr>
        <p:spPr/>
        <p:txBody>
          <a:bodyPr/>
          <a:lstStyle/>
          <a:p>
            <a:pPr marL="0" marR="0" lvl="0" indent="0" algn="r" defTabSz="914400" eaLnBrk="0" fontAlgn="base" latinLnBrk="0" hangingPunct="0">
              <a:lnSpc>
                <a:spcPct val="100000"/>
              </a:lnSpc>
              <a:spcBef>
                <a:spcPct val="0"/>
              </a:spcBef>
              <a:spcAft>
                <a:spcPct val="0"/>
              </a:spcAft>
              <a:buClrTx/>
              <a:buSzTx/>
              <a:buFontTx/>
              <a:buNone/>
            </a:pPr>
            <a:fld id="{39AD698A-D66C-4FA1-BBD8-F72AE9E6E751}" type="slidenum">
              <a:rPr kumimoji="0" lang="zh-CN" altLang="en-US" sz="1200" b="0" i="0" u="none" strike="noStrike" kern="1200" cap="none" spc="0" normalizeH="0" baseline="0" noProof="0" smtClean="0">
                <a:ln>
                  <a:noFill/>
                </a:ln>
                <a:solidFill>
                  <a:prstClr val="black"/>
                </a:solidFill>
                <a:effectLst/>
                <a:uLnTx/>
                <a:uFillTx/>
                <a:latin typeface="Calibri"/>
                <a:ea typeface="微软雅黑"/>
              </a:rPr>
              <a:t>10</a:t>
            </a:fld>
            <a:endParaRPr kumimoji="0" lang="zh-CN" altLang="en-US" sz="1200" b="0" i="0" u="none" strike="noStrike" kern="1200" cap="none" spc="0" normalizeH="0" baseline="0" noProof="0">
              <a:ln>
                <a:noFill/>
              </a:ln>
              <a:solidFill>
                <a:prstClr val="black"/>
              </a:solidFill>
              <a:effectLst/>
              <a:uLnTx/>
              <a:uFillTx/>
              <a:latin typeface="Calibri"/>
              <a:ea typeface="微软雅黑"/>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tags" Target="../tags/tag11.xml" /><Relationship Id="rId7" Type="http://schemas.openxmlformats.org/officeDocument/2006/relationships/tags" Target="../tags/tag12.xml" /><Relationship Id="rId8" Type="http://schemas.openxmlformats.org/officeDocument/2006/relationships/tags" Target="../tags/tag13.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tags" Target="../tags/tag24.xml" /><Relationship Id="rId5" Type="http://schemas.openxmlformats.org/officeDocument/2006/relationships/tags" Target="../tags/tag25.xml"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tags" Target="../tags/tag29.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40.xml" /><Relationship Id="rId3" Type="http://schemas.openxmlformats.org/officeDocument/2006/relationships/tags" Target="../tags/tag41.xml" /><Relationship Id="rId4" Type="http://schemas.openxmlformats.org/officeDocument/2006/relationships/tags" Target="../tags/tag42.xml" /><Relationship Id="rId5" Type="http://schemas.openxmlformats.org/officeDocument/2006/relationships/tags" Target="../tags/tag43.xml" /><Relationship Id="rId6" Type="http://schemas.openxmlformats.org/officeDocument/2006/relationships/tags" Target="../tags/tag44.xml" /><Relationship Id="rId7"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image" Target="../media/image2.jpeg"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48.xml" /><Relationship Id="rId3" Type="http://schemas.openxmlformats.org/officeDocument/2006/relationships/tags" Target="../tags/tag49.xml" /><Relationship Id="rId4" Type="http://schemas.openxmlformats.org/officeDocument/2006/relationships/tags" Target="../tags/tag50.xml" /><Relationship Id="rId5" Type="http://schemas.openxmlformats.org/officeDocument/2006/relationships/tags" Target="../tags/tag51.xml" /><Relationship Id="rId6" Type="http://schemas.openxmlformats.org/officeDocument/2006/relationships/tags" Target="../tags/tag52.xml" /><Relationship Id="rId7" Type="http://schemas.openxmlformats.org/officeDocument/2006/relationships/tags" Target="../tags/tag53.xml" /><Relationship Id="rId8" Type="http://schemas.openxmlformats.org/officeDocument/2006/relationships/tags" Target="../tags/tag54.xml" /><Relationship Id="rId9" Type="http://schemas.openxmlformats.org/officeDocument/2006/relationships/tags" Target="../tags/tag55.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tags" Target="../tags/tag59.xml" /><Relationship Id="rId6" Type="http://schemas.openxmlformats.org/officeDocument/2006/relationships/tags" Target="../tags/tag60.xml" /><Relationship Id="rId7" Type="http://schemas.openxmlformats.org/officeDocument/2006/relationships/tags" Target="../tags/tag61.xml" /><Relationship Id="rId8" Type="http://schemas.openxmlformats.org/officeDocument/2006/relationships/tags" Target="../tags/tag62.xml" /><Relationship Id="rId9"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tags" Target="../tags/tag68.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74.xml" /><Relationship Id="rId3" Type="http://schemas.openxmlformats.org/officeDocument/2006/relationships/tags" Target="../tags/tag75.xml" /><Relationship Id="rId4" Type="http://schemas.openxmlformats.org/officeDocument/2006/relationships/tags" Target="../tags/tag76.xml" /><Relationship Id="rId5" Type="http://schemas.openxmlformats.org/officeDocument/2006/relationships/tags" Target="../tags/tag77.xml" /><Relationship Id="rId6" Type="http://schemas.openxmlformats.org/officeDocument/2006/relationships/tags" Target="../tags/tag78.xml" /><Relationship Id="rId7" Type="http://schemas.openxmlformats.org/officeDocument/2006/relationships/tags" Target="../tags/tag79.xml" /><Relationship Id="rId8" Type="http://schemas.openxmlformats.org/officeDocument/2006/relationships/image" Target="../media/image3.jpeg" /><Relationship Id="rId9"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80.xml" /><Relationship Id="rId3" Type="http://schemas.openxmlformats.org/officeDocument/2006/relationships/tags" Target="../tags/tag81.xml" /><Relationship Id="rId4" Type="http://schemas.openxmlformats.org/officeDocument/2006/relationships/tags" Target="../tags/tag82.xml" /><Relationship Id="rId5" Type="http://schemas.openxmlformats.org/officeDocument/2006/relationships/tags" Target="../tags/tag83.xml" /><Relationship Id="rId6" Type="http://schemas.openxmlformats.org/officeDocument/2006/relationships/tags" Target="../tags/tag84.xml"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image" Target="../media/image3.jpeg"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5.xml" /><Relationship Id="rId11" Type="http://schemas.openxmlformats.org/officeDocument/2006/relationships/image" Target="../media/image3.jpeg" /><Relationship Id="rId12" Type="http://schemas.openxmlformats.org/officeDocument/2006/relationships/slideMaster" Target="../slideMasters/slideMaster2.xml" /><Relationship Id="rId2" Type="http://schemas.openxmlformats.org/officeDocument/2006/relationships/tags" Target="../tags/tag8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04.xml" /><Relationship Id="rId11" Type="http://schemas.openxmlformats.org/officeDocument/2006/relationships/image" Target="../media/image3.jpeg" /><Relationship Id="rId12" Type="http://schemas.openxmlformats.org/officeDocument/2006/relationships/slideMaster" Target="../slideMasters/slideMaster2.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tags" Target="../tags/tag101.xml" /><Relationship Id="rId8" Type="http://schemas.openxmlformats.org/officeDocument/2006/relationships/tags" Target="../tags/tag102.xml" /><Relationship Id="rId9" Type="http://schemas.openxmlformats.org/officeDocument/2006/relationships/tags" Target="../tags/tag103.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13.xml" /><Relationship Id="rId11" Type="http://schemas.openxmlformats.org/officeDocument/2006/relationships/image" Target="../media/image3.jpeg" /><Relationship Id="rId12" Type="http://schemas.openxmlformats.org/officeDocument/2006/relationships/slideMaster" Target="../slideMasters/slideMaster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 Id="rId7" Type="http://schemas.openxmlformats.org/officeDocument/2006/relationships/tags" Target="../tags/tag110.xml" /><Relationship Id="rId8" Type="http://schemas.openxmlformats.org/officeDocument/2006/relationships/tags" Target="../tags/tag111.xml" /><Relationship Id="rId9" Type="http://schemas.openxmlformats.org/officeDocument/2006/relationships/tags" Target="../tags/tag112.xml" /></Relationships>
</file>

<file path=ppt/slideLayouts/_rels/slideLayout28.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22.xml" /><Relationship Id="rId11" Type="http://schemas.openxmlformats.org/officeDocument/2006/relationships/tags" Target="../tags/tag123.xml" /><Relationship Id="rId12" Type="http://schemas.openxmlformats.org/officeDocument/2006/relationships/tags" Target="../tags/tag124.xml" /><Relationship Id="rId13" Type="http://schemas.openxmlformats.org/officeDocument/2006/relationships/image" Target="../media/image3.jpeg" /><Relationship Id="rId14" Type="http://schemas.openxmlformats.org/officeDocument/2006/relationships/slideMaster" Target="../slideMasters/slideMaster2.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Layouts/_rels/slideLayout29.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slideMaster" Target="../slideMasters/slideMaster2.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 Id="rId5" Type="http://schemas.openxmlformats.org/officeDocument/2006/relationships/tags" Target="../tags/tag128.xml" /><Relationship Id="rId6" Type="http://schemas.openxmlformats.org/officeDocument/2006/relationships/tags" Target="../tags/tag129.xml" /><Relationship Id="rId7" Type="http://schemas.openxmlformats.org/officeDocument/2006/relationships/tags" Target="../tags/tag130.xml" /><Relationship Id="rId8" Type="http://schemas.openxmlformats.org/officeDocument/2006/relationships/tags" Target="../tags/tag131.xml" /><Relationship Id="rId9" Type="http://schemas.openxmlformats.org/officeDocument/2006/relationships/image" Target="../media/image3.jpeg"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44.xml" /><Relationship Id="rId3" Type="http://schemas.openxmlformats.org/officeDocument/2006/relationships/tags" Target="../tags/tag145.xml" /><Relationship Id="rId4" Type="http://schemas.openxmlformats.org/officeDocument/2006/relationships/tags" Target="../tags/tag146.xml" /><Relationship Id="rId5" Type="http://schemas.openxmlformats.org/officeDocument/2006/relationships/tags" Target="../tags/tag147.xml" /><Relationship Id="rId6" Type="http://schemas.openxmlformats.org/officeDocument/2006/relationships/tags" Target="../tags/tag148.xml" /><Relationship Id="rId7" Type="http://schemas.openxmlformats.org/officeDocument/2006/relationships/tags" Target="../tags/tag149.xml" /><Relationship Id="rId8" Type="http://schemas.openxmlformats.org/officeDocument/2006/relationships/tags" Target="../tags/tag150.xml" /><Relationship Id="rId9"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3.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3.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slideMaster" Target="../slideMasters/slideMaster3.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 Id="rId6" Type="http://schemas.openxmlformats.org/officeDocument/2006/relationships/tags" Target="../tags/tag171.xml" /><Relationship Id="rId7" Type="http://schemas.openxmlformats.org/officeDocument/2006/relationships/tags" Target="../tags/tag172.xml" /><Relationship Id="rId8" Type="http://schemas.openxmlformats.org/officeDocument/2006/relationships/tags" Target="../tags/tag173.xml" /><Relationship Id="rId9" Type="http://schemas.openxmlformats.org/officeDocument/2006/relationships/tags" Target="../tags/tag174.xml" /></Relationships>
</file>

<file path=ppt/slideLayouts/_rels/slideLayout3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182.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image" Target="../media/image2.jpeg" /><Relationship Id="rId5"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3.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slideMaster" Target="../slideMasters/slideMaster3.xml"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image" Target="../media/image3.jpeg" /><Relationship Id="rId9" Type="http://schemas.openxmlformats.org/officeDocument/2006/relationships/slideMaster" Target="../slideMasters/slideMaster3.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3.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 Id="rId6" Type="http://schemas.openxmlformats.org/officeDocument/2006/relationships/tags" Target="../tags/tag221.xml" /><Relationship Id="rId7" Type="http://schemas.openxmlformats.org/officeDocument/2006/relationships/tags" Target="../tags/tag222.xml" /><Relationship Id="rId8" Type="http://schemas.openxmlformats.org/officeDocument/2006/relationships/tags" Target="../tags/tag223.xml" /><Relationship Id="rId9" Type="http://schemas.openxmlformats.org/officeDocument/2006/relationships/image" Target="../media/image3.jpeg" /></Relationships>
</file>

<file path=ppt/slideLayouts/_rels/slideLayout43.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32.xml" /><Relationship Id="rId11" Type="http://schemas.openxmlformats.org/officeDocument/2006/relationships/image" Target="../media/image3.jpeg" /><Relationship Id="rId12" Type="http://schemas.openxmlformats.org/officeDocument/2006/relationships/slideMaster" Target="../slideMasters/slideMaster3.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41.xml" /><Relationship Id="rId11" Type="http://schemas.openxmlformats.org/officeDocument/2006/relationships/image" Target="../media/image3.jpeg" /><Relationship Id="rId12" Type="http://schemas.openxmlformats.org/officeDocument/2006/relationships/slideMaster" Target="../slideMasters/slideMaster3.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50.xml" /><Relationship Id="rId11" Type="http://schemas.openxmlformats.org/officeDocument/2006/relationships/image" Target="../media/image3.jpeg" /><Relationship Id="rId12" Type="http://schemas.openxmlformats.org/officeDocument/2006/relationships/slideMaster" Target="../slideMasters/slideMaster3.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 Id="rId5" Type="http://schemas.openxmlformats.org/officeDocument/2006/relationships/tags" Target="../tags/tag245.xml" /><Relationship Id="rId6" Type="http://schemas.openxmlformats.org/officeDocument/2006/relationships/tags" Target="../tags/tag246.xml" /><Relationship Id="rId7" Type="http://schemas.openxmlformats.org/officeDocument/2006/relationships/tags" Target="../tags/tag247.xml" /><Relationship Id="rId8" Type="http://schemas.openxmlformats.org/officeDocument/2006/relationships/tags" Target="../tags/tag248.xml" /><Relationship Id="rId9" Type="http://schemas.openxmlformats.org/officeDocument/2006/relationships/tags" Target="../tags/tag249.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tags" Target="../tags/tag261.xml" /><Relationship Id="rId13" Type="http://schemas.openxmlformats.org/officeDocument/2006/relationships/image" Target="../media/image3.jpeg" /><Relationship Id="rId14" Type="http://schemas.openxmlformats.org/officeDocument/2006/relationships/slideMaster" Target="../slideMasters/slideMaster3.xml" /><Relationship Id="rId2" Type="http://schemas.openxmlformats.org/officeDocument/2006/relationships/tags" Target="../tags/tag251.xml" /><Relationship Id="rId3" Type="http://schemas.openxmlformats.org/officeDocument/2006/relationships/tags" Target="../tags/tag252.xml" /><Relationship Id="rId4" Type="http://schemas.openxmlformats.org/officeDocument/2006/relationships/tags" Target="../tags/tag253.xml" /><Relationship Id="rId5" Type="http://schemas.openxmlformats.org/officeDocument/2006/relationships/tags" Target="../tags/tag254.xml" /><Relationship Id="rId6" Type="http://schemas.openxmlformats.org/officeDocument/2006/relationships/tags" Target="../tags/tag255.xml" /><Relationship Id="rId7" Type="http://schemas.openxmlformats.org/officeDocument/2006/relationships/tags" Target="../tags/tag256.xml" /><Relationship Id="rId8" Type="http://schemas.openxmlformats.org/officeDocument/2006/relationships/tags" Target="../tags/tag257.xml" /><Relationship Id="rId9" Type="http://schemas.openxmlformats.org/officeDocument/2006/relationships/tags" Target="../tags/tag258.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4.png" /><Relationship Id="rId10" Type="http://schemas.openxmlformats.org/officeDocument/2006/relationships/slideMaster" Target="../slideMasters/slideMaster3.xml" /><Relationship Id="rId2" Type="http://schemas.openxmlformats.org/officeDocument/2006/relationships/tags" Target="../tags/tag262.xml" /><Relationship Id="rId3" Type="http://schemas.openxmlformats.org/officeDocument/2006/relationships/tags" Target="../tags/tag263.xml"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tags" Target="../tags/tag266.xml" /><Relationship Id="rId7" Type="http://schemas.openxmlformats.org/officeDocument/2006/relationships/tags" Target="../tags/tag267.xml" /><Relationship Id="rId8" Type="http://schemas.openxmlformats.org/officeDocument/2006/relationships/tags" Target="../tags/tag268.xml" /><Relationship Id="rId9" Type="http://schemas.openxmlformats.org/officeDocument/2006/relationships/image" Target="../media/image3.jpeg"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D3C51F-BB82-4245-9444-7FD2EDC8E1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7CCB08-B24A-4CAE-9049-AA37123B1A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724510-8CCC-467F-9BE3-FA0086B2A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06411E-5A60-49E6-9F2A-58BFBBDB85D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7FD5E7-9D82-43BD-8CC7-5D4EA9BC7A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0C27093-6BC4-4196-BF88-917151CD34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9BF0A1-CA9B-482B-8907-17280629D1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CD9BBC9-8C6D-44B2-B702-44EBB9950C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535E58-EACA-4170-987E-981EA41B0C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8191F2-5CCD-43BF-9AAD-9142EDA016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B47BE5-AB6E-43F2-9D39-98BEDA51B2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2" name="标题 1"/>
          <p:cNvSpPr>
            <a:spLocks noGrp="1"/>
          </p:cNvSpPr>
          <p:nvPr>
            <p:ph type="ctrTitle" hasCustomPrompt="1"/>
            <p:custDataLst>
              <p:tags r:id="rId3"/>
            </p:custDataLst>
          </p:nvPr>
        </p:nvSpPr>
        <p:spPr>
          <a:xfrm>
            <a:off x="2781299" y="1974990"/>
            <a:ext cx="6629401" cy="1285282"/>
          </a:xfrm>
        </p:spPr>
        <p:txBody>
          <a:bodyPr anchor="ctr">
            <a:normAutofit/>
          </a:bodyPr>
          <a:lstStyle>
            <a:lvl1pPr algn="ctr">
              <a:defRPr sz="6000" b="1" spc="0" baseline="0">
                <a:solidFill>
                  <a:schemeClr val="accent1"/>
                </a:solidFill>
                <a:latin typeface="Arial" pitchFamily="34" charset="0"/>
                <a:ea typeface="汉仪旗黑-85S" panose="00020600040101010101" pitchFamily="18" charset="-122"/>
                <a:cs typeface="Arial" pitchFamily="34" charset="0"/>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a:solidFill>
                  <a:schemeClr val="tx1">
                    <a:lumMod val="85000"/>
                    <a:lumOff val="15000"/>
                  </a:schemeClr>
                </a:solidFill>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a:solidFill>
                  <a:schemeClr val="tx1">
                    <a:lumMod val="85000"/>
                    <a:lumOff val="15000"/>
                  </a:schemeClr>
                </a:solidFill>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a:solidFill>
                  <a:schemeClr val="tx1">
                    <a:lumMod val="85000"/>
                    <a:lumOff val="15000"/>
                  </a:schemeClr>
                </a:solidFill>
              </a:defRPr>
            </a:lvl1pPr>
          </a:lstStyle>
          <a:p>
            <a:fld id="{49AE70B2-8BF9-45C0-BB95-33D1B9D3A854}" type="slidenum">
              <a:rPr lang="zh-CN" altLang="en-US" smtClean="0"/>
              <a:t/>
            </a:fld>
            <a:endParaRPr lang="zh-CN" altLang="en-US"/>
          </a:p>
        </p:txBody>
      </p:sp>
      <p:sp>
        <p:nvSpPr>
          <p:cNvPr id="8" name="文本占位符 7"/>
          <p:cNvSpPr>
            <a:spLocks noGrp="1"/>
          </p:cNvSpPr>
          <p:nvPr>
            <p:ph type="body" sz="quarter" idx="13"/>
            <p:custDataLst>
              <p:tags r:id="rId7"/>
            </p:custDataLst>
          </p:nvPr>
        </p:nvSpPr>
        <p:spPr>
          <a:xfrm>
            <a:off x="2781299" y="3313528"/>
            <a:ext cx="6629401" cy="1578610"/>
          </a:xfrm>
        </p:spPr>
        <p:txBody>
          <a:bodyPr>
            <a:normAutofit/>
          </a:bodyPr>
          <a:lstStyle>
            <a:lvl1pPr marL="0" indent="0" algn="ctr">
              <a:buNone/>
              <a:defRPr sz="2400" spc="0" baseline="0">
                <a:solidFill>
                  <a:schemeClr val="accent1"/>
                </a:solidFill>
                <a:latin typeface="Arial" pitchFamily="34" charset="0"/>
                <a:cs typeface="Arial" pitchFamily="34" charset="0"/>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8" name="矩形 7"/>
          <p:cNvSpPr/>
          <p:nvPr>
            <p:custDataLst>
              <p:tags r:id="rId3"/>
            </p:custDataLst>
          </p:nvPr>
        </p:nvSpPr>
        <p:spPr>
          <a:xfrm>
            <a:off x="0" y="619124"/>
            <a:ext cx="12192000" cy="6238875"/>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4"/>
            </p:custDataLst>
          </p:nvPr>
        </p:nvSpPr>
        <p:spPr>
          <a:xfrm>
            <a:off x="669882" y="451652"/>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Arial" pitchFamily="34" charset="0"/>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5"/>
            </p:custDataLst>
          </p:nvPr>
        </p:nvSpPr>
        <p:spPr>
          <a:xfrm>
            <a:off x="669882" y="960926"/>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cxnSp>
        <p:nvCxnSpPr>
          <p:cNvPr id="9" name="Straight Connector 4"/>
          <p:cNvCxnSpPr/>
          <p:nvPr>
            <p:custDataLst>
              <p:tags r:id="rId3"/>
            </p:custDataLst>
          </p:nvPr>
        </p:nvCxnSpPr>
        <p:spPr>
          <a:xfrm>
            <a:off x="5472460" y="3587031"/>
            <a:ext cx="5223325" cy="0"/>
          </a:xfrm>
          <a:prstGeom prst="line">
            <a:avLst/>
          </a:prstGeom>
          <a:ln w="3175">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hasCustomPrompt="1"/>
            <p:custDataLst>
              <p:tags r:id="rId4"/>
            </p:custDataLst>
          </p:nvPr>
        </p:nvSpPr>
        <p:spPr>
          <a:xfrm>
            <a:off x="5359430" y="2913177"/>
            <a:ext cx="5951190" cy="1031359"/>
          </a:xfrm>
        </p:spPr>
        <p:txBody>
          <a:bodyPr lIns="90000" tIns="46800" rIns="90000" bIns="46800" anchor="b">
            <a:normAutofit/>
          </a:bodyPr>
          <a:lstStyle>
            <a:lvl1pPr algn="l">
              <a:defRPr sz="5400" spc="0" baseline="0">
                <a:solidFill>
                  <a:schemeClr val="tx1">
                    <a:lumMod val="75000"/>
                    <a:lumOff val="25000"/>
                  </a:schemeClr>
                </a:solidFill>
                <a:latin typeface="Arial" pitchFamily="34" charset="0"/>
                <a:ea typeface="汉仪旗黑-85S" panose="00020600040101010101" pitchFamily="18" charset="-122"/>
                <a:cs typeface="Arial" pitchFamily="34" charset="0"/>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59430" y="4004472"/>
            <a:ext cx="5951190" cy="1031359"/>
          </a:xfrm>
        </p:spPr>
        <p:txBody>
          <a:bodyPr lIns="90000" tIns="46800" rIns="90000" bIns="46800">
            <a:normAutofit/>
          </a:bodyPr>
          <a:lstStyle>
            <a:lvl1pPr marL="0" indent="0" algn="l">
              <a:buNone/>
              <a:defRPr sz="2000" spc="0" baseline="0">
                <a:solidFill>
                  <a:schemeClr val="tx1">
                    <a:lumMod val="75000"/>
                    <a:lumOff val="25000"/>
                  </a:schemeClr>
                </a:solidFill>
                <a:latin typeface="Arial" pitchFamily="34" charset="0"/>
                <a:cs typeface="Arial"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
        <p:nvSpPr>
          <p:cNvPr id="7" name="Rectangle 1"/>
          <p:cNvSpPr/>
          <p:nvPr>
            <p:custDataLst>
              <p:tags r:id="rId9"/>
            </p:custDataLst>
          </p:nvPr>
        </p:nvSpPr>
        <p:spPr>
          <a:xfrm>
            <a:off x="1793087" y="1948619"/>
            <a:ext cx="4806261" cy="759293"/>
          </a:xfrm>
          <a:prstGeom prst="rect">
            <a:avLst/>
          </a:prstGeom>
          <a:solidFill>
            <a:schemeClr val="accent1"/>
          </a:solidFill>
          <a:ln>
            <a:noFill/>
          </a:ln>
          <a:effectLst>
            <a:outerShdw blurRad="88900" dist="88900" dir="5400000" sx="99000" sy="99000" algn="t"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ko-KR"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9" name="矩形 8"/>
          <p:cNvSpPr/>
          <p:nvPr>
            <p:custDataLst>
              <p:tags r:id="rId3"/>
            </p:custDataLst>
          </p:nvPr>
        </p:nvSpPr>
        <p:spPr>
          <a:xfrm>
            <a:off x="0" y="619124"/>
            <a:ext cx="12192000" cy="6238875"/>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4"/>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Arial" pitchFamily="34" charset="0"/>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5"/>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6"/>
            </p:custDataLst>
          </p:nvPr>
        </p:nvSpPr>
        <p:spPr>
          <a:xfrm>
            <a:off x="6238877" y="952508"/>
            <a:ext cx="5283242" cy="5388907"/>
          </a:xfrm>
        </p:spPr>
        <p:txBody>
          <a:bodyPr>
            <a:normAutofit/>
          </a:bodyPr>
          <a:lstStyle>
            <a:lvl1pPr>
              <a:defRPr sz="1600">
                <a:latin typeface="Arial" pitchFamily="34" charset="0"/>
                <a:ea typeface="微软雅黑"/>
                <a:cs typeface="Arial" pitchFamily="34" charset="0"/>
              </a:defRPr>
            </a:lvl1pPr>
            <a:lvl2pPr>
              <a:defRPr sz="1600">
                <a:latin typeface="Arial" pitchFamily="34" charset="0"/>
                <a:ea typeface="微软雅黑"/>
                <a:cs typeface="Arial" pitchFamily="34" charset="0"/>
              </a:defRPr>
            </a:lvl2pPr>
            <a:lvl3pPr>
              <a:defRPr sz="1600">
                <a:latin typeface="Arial" pitchFamily="34" charset="0"/>
                <a:ea typeface="微软雅黑"/>
                <a:cs typeface="Arial" pitchFamily="34" charset="0"/>
              </a:defRPr>
            </a:lvl3pPr>
            <a:lvl4pPr>
              <a:defRPr sz="1600">
                <a:latin typeface="Arial" pitchFamily="34" charset="0"/>
                <a:ea typeface="微软雅黑"/>
                <a:cs typeface="Arial" pitchFamily="34" charset="0"/>
              </a:defRPr>
            </a:lvl4pPr>
            <a:lvl5pPr>
              <a:defRPr sz="160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p:txBody>
          <a:bodyPr/>
          <a:lstStyle/>
          <a:p>
            <a:endParaRPr lang="zh-CN" altLang="en-US"/>
          </a:p>
        </p:txBody>
      </p:sp>
      <p:sp>
        <p:nvSpPr>
          <p:cNvPr id="7" name="灯片编号占位符 6"/>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11" name="矩形 10"/>
          <p:cNvSpPr/>
          <p:nvPr>
            <p:custDataLst>
              <p:tags r:id="rId3"/>
            </p:custDataLst>
          </p:nvPr>
        </p:nvSpPr>
        <p:spPr>
          <a:xfrm>
            <a:off x="0" y="619124"/>
            <a:ext cx="12192000" cy="6238875"/>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4"/>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Arial" pitchFamily="34" charset="0"/>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5"/>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Arial" pitchFamily="34" charset="0"/>
                <a:ea typeface="微软雅黑"/>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6"/>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7"/>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Arial" pitchFamily="34" charset="0"/>
                <a:ea typeface="微软雅黑"/>
                <a:cs typeface="Arial" pitchFamily="34" charset="0"/>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8"/>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p:txBody>
          <a:bodyPr/>
          <a:lstStyle/>
          <a:p>
            <a:endParaRPr lang="zh-CN" altLang="en-US"/>
          </a:p>
        </p:txBody>
      </p:sp>
      <p:sp>
        <p:nvSpPr>
          <p:cNvPr id="9" name="灯片编号占位符 8"/>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Arial" pitchFamily="34" charset="0"/>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dpi="0" rotWithShape="1">
          <a:blip r:embed="rId4">
            <a:lum/>
          </a:blip>
          <a:stretch>
            <a:fillRect/>
          </a:stretch>
        </a:blip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9" name="矩形 8"/>
          <p:cNvSpPr/>
          <p:nvPr>
            <p:custDataLst>
              <p:tags r:id="rId3"/>
            </p:custDataLst>
          </p:nvPr>
        </p:nvSpPr>
        <p:spPr>
          <a:xfrm>
            <a:off x="-1" y="619124"/>
            <a:ext cx="12192000" cy="6238875"/>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4"/>
            </p:custDataLst>
          </p:nvPr>
        </p:nvSpPr>
        <p:spPr>
          <a:xfrm>
            <a:off x="669929"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Arial" pitchFamily="34" charset="0"/>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5"/>
            </p:custDataLst>
          </p:nvPr>
        </p:nvSpPr>
        <p:spPr>
          <a:xfrm>
            <a:off x="669929"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6"/>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7"/>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p:txBody>
          <a:bodyPr/>
          <a:lstStyle/>
          <a:p>
            <a:endParaRPr lang="zh-CN" altLang="en-US"/>
          </a:p>
        </p:txBody>
      </p:sp>
      <p:sp>
        <p:nvSpPr>
          <p:cNvPr id="7" name="灯片编号占位符 6"/>
          <p:cNvSpPr>
            <a:spLocks noGrp="1"/>
          </p:cNvSpPr>
          <p:nvPr>
            <p:ph type="sldNum" sz="quarter" idx="12"/>
            <p:custDataLst>
              <p:tags r:id="rId9"/>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8" name="矩形 7"/>
          <p:cNvSpPr/>
          <p:nvPr>
            <p:custDataLst>
              <p:tags r:id="rId3"/>
            </p:custDataLst>
          </p:nvPr>
        </p:nvSpPr>
        <p:spPr>
          <a:xfrm>
            <a:off x="0" y="619125"/>
            <a:ext cx="12192000" cy="6238875"/>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4"/>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Arial" pitchFamily="34" charset="0"/>
                <a:ea typeface="微软雅黑"/>
                <a:cs typeface="Arial" pitchFamily="34" charset="0"/>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5"/>
            </p:custDataLst>
          </p:nvPr>
        </p:nvSpPr>
        <p:spPr>
          <a:xfrm>
            <a:off x="669925" y="952500"/>
            <a:ext cx="9828101" cy="5388907"/>
          </a:xfrm>
        </p:spPr>
        <p:txBody>
          <a:bodyPr vert="eaVert"/>
          <a:lstStyle>
            <a:lvl1pPr indent="0" eaLnBrk="1" fontAlgn="auto" latinLnBrk="0" hangingPunct="1">
              <a:defRPr>
                <a:latin typeface="Arial" pitchFamily="34" charset="0"/>
                <a:ea typeface="微软雅黑"/>
                <a:cs typeface="Arial" pitchFamily="34" charset="0"/>
              </a:defRPr>
            </a:lvl1pPr>
            <a:lvl2pPr indent="0" eaLnBrk="1" fontAlgn="auto" latinLnBrk="0" hangingPunct="1">
              <a:defRPr>
                <a:latin typeface="Arial" pitchFamily="34" charset="0"/>
                <a:ea typeface="微软雅黑"/>
                <a:cs typeface="Arial" pitchFamily="34" charset="0"/>
              </a:defRPr>
            </a:lvl2pPr>
            <a:lvl3pPr indent="0" eaLnBrk="1" fontAlgn="auto" latinLnBrk="0" hangingPunct="1">
              <a:defRPr>
                <a:latin typeface="Arial" pitchFamily="34" charset="0"/>
                <a:ea typeface="微软雅黑"/>
                <a:cs typeface="Arial" pitchFamily="34" charset="0"/>
              </a:defRPr>
            </a:lvl3pPr>
            <a:lvl4pPr indent="0" eaLnBrk="1" fontAlgn="auto" latinLnBrk="0" hangingPunct="1">
              <a:defRPr>
                <a:latin typeface="Arial" pitchFamily="34" charset="0"/>
                <a:ea typeface="微软雅黑"/>
                <a:cs typeface="Arial" pitchFamily="34" charset="0"/>
              </a:defRPr>
            </a:lvl4pPr>
            <a:lvl5pPr indent="0" eaLnBrk="1" fontAlgn="auto" latinLnBrk="0" hangingPunct="1">
              <a:defRPr>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8" name="矩形 7"/>
          <p:cNvSpPr/>
          <p:nvPr>
            <p:custDataLst>
              <p:tags r:id="rId3"/>
            </p:custDataLst>
          </p:nvPr>
        </p:nvSpPr>
        <p:spPr>
          <a:xfrm>
            <a:off x="0" y="619124"/>
            <a:ext cx="12192000" cy="6238875"/>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669930" y="952508"/>
            <a:ext cx="10852237" cy="5388907"/>
          </a:xfrm>
        </p:spPr>
        <p:txBody>
          <a:bodyPr/>
          <a:lstStyle>
            <a:lvl1pPr>
              <a:defRPr>
                <a:latin typeface="Arial" pitchFamily="34" charset="0"/>
                <a:ea typeface="微软雅黑"/>
                <a:cs typeface="Arial" pitchFamily="34" charset="0"/>
              </a:defRPr>
            </a:lvl1pPr>
            <a:lvl2pPr>
              <a:defRPr>
                <a:latin typeface="Arial" pitchFamily="34" charset="0"/>
                <a:ea typeface="微软雅黑"/>
                <a:cs typeface="Arial" pitchFamily="34" charset="0"/>
              </a:defRPr>
            </a:lvl2pPr>
            <a:lvl3pPr>
              <a:defRPr>
                <a:latin typeface="Arial" pitchFamily="34" charset="0"/>
                <a:ea typeface="微软雅黑"/>
                <a:cs typeface="Arial" pitchFamily="34" charset="0"/>
              </a:defRPr>
            </a:lvl3pPr>
            <a:lvl4pPr>
              <a:defRPr>
                <a:latin typeface="Arial" pitchFamily="34" charset="0"/>
                <a:ea typeface="微软雅黑"/>
                <a:cs typeface="Arial" pitchFamily="34" charset="0"/>
              </a:defRPr>
            </a:lvl4pPr>
            <a:lvl5pPr>
              <a:defRPr>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11" name="标题 10"/>
          <p:cNvSpPr>
            <a:spLocks noGrp="1"/>
          </p:cNvSpPr>
          <p:nvPr>
            <p:ph type="title" hasCustomPrompt="1"/>
            <p:custDataLst>
              <p:tags r:id="rId6"/>
            </p:custDataLst>
          </p:nvPr>
        </p:nvSpPr>
        <p:spPr>
          <a:xfrm>
            <a:off x="2781299" y="2639846"/>
            <a:ext cx="6629402" cy="1578307"/>
          </a:xfrm>
        </p:spPr>
        <p:txBody>
          <a:bodyPr lIns="90000" tIns="46800" rIns="90000" bIns="46800" anchor="ctr">
            <a:normAutofit/>
          </a:bodyPr>
          <a:lstStyle>
            <a:lvl1pPr algn="ctr">
              <a:defRPr sz="6000" spc="0" baseline="0">
                <a:solidFill>
                  <a:schemeClr val="accent1"/>
                </a:solidFill>
                <a:latin typeface="Arial" pitchFamily="34" charset="0"/>
                <a:ea typeface="汉仪旗黑-85S" panose="00020600040101010101" pitchFamily="18" charset="-122"/>
                <a:cs typeface="Arial" pitchFamily="34" charset="0"/>
              </a:defRPr>
            </a:lvl1pPr>
          </a:lstStyle>
          <a:p>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8"/>
          <a:stretch>
            <a:fillRect/>
          </a:stretch>
        </a:blip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 name="矩形 9"/>
          <p:cNvSpPr/>
          <p:nvPr userDrawn="1">
            <p:custDataLst>
              <p:tags r:id="rId3"/>
            </p:custDataLst>
          </p:nvPr>
        </p:nvSpPr>
        <p:spPr>
          <a:xfrm>
            <a:off x="0" y="0"/>
            <a:ext cx="12192000" cy="68580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ea typeface="微软雅黑"/>
            </a:endParaRPr>
          </a:p>
        </p:txBody>
      </p:sp>
      <p:sp>
        <p:nvSpPr>
          <p:cNvPr id="2" name="标题 1"/>
          <p:cNvSpPr>
            <a:spLocks noGrp="1"/>
          </p:cNvSpPr>
          <p:nvPr>
            <p:ph type="title"/>
            <p:custDataLst>
              <p:tags r:id="rId4"/>
            </p:custDataLst>
          </p:nvPr>
        </p:nvSpPr>
        <p:spPr/>
        <p:txBody>
          <a:bodyPr/>
          <a:lstStyle>
            <a:lvl1pPr>
              <a:defRPr baseline="0">
                <a:latin typeface="微软雅黑"/>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lvl1pPr>
              <a:defRPr>
                <a:latin typeface="微软雅黑"/>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a:latin typeface="微软雅黑"/>
                <a:ea typeface="微软雅黑"/>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a:latin typeface="微软雅黑"/>
                <a:ea typeface="微软雅黑"/>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blipFill rotWithShape="1">
          <a:blip r:embed="rId9"/>
          <a:stretch>
            <a:fillRect/>
          </a:stretch>
        </a:blip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8" name="矩形 7"/>
          <p:cNvSpPr/>
          <p:nvPr userDrawn="1">
            <p:custDataLst>
              <p:tags r:id="rId3"/>
            </p:custDataLst>
          </p:nvPr>
        </p:nvSpPr>
        <p:spPr>
          <a:xfrm>
            <a:off x="292800" y="304200"/>
            <a:ext cx="11606400" cy="62496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ea typeface="微软雅黑"/>
            </a:endParaRPr>
          </a:p>
        </p:txBody>
      </p:sp>
      <p:sp>
        <p:nvSpPr>
          <p:cNvPr id="2" name="标题 1"/>
          <p:cNvSpPr>
            <a:spLocks noGrp="1"/>
          </p:cNvSpPr>
          <p:nvPr>
            <p:ph type="title" hasCustomPrompt="1"/>
            <p:custDataLst>
              <p:tags r:id="rId4"/>
            </p:custDataLst>
          </p:nvPr>
        </p:nvSpPr>
        <p:spPr>
          <a:xfrm>
            <a:off x="1281600" y="1249200"/>
            <a:ext cx="9626400" cy="723600"/>
          </a:xfrm>
        </p:spPr>
        <p:txBody>
          <a:bodyPr anchor="ctr"/>
          <a:lstStyle>
            <a:lvl1pPr>
              <a:defRPr sz="3200" baseline="0">
                <a:solidFill>
                  <a:schemeClr val="tx1">
                    <a:lumMod val="75000"/>
                    <a:lumOff val="25000"/>
                  </a:schemeClr>
                </a:solidFill>
                <a:latin typeface="Arial" pitchFamily="34" charset="0"/>
                <a:ea typeface="微软雅黑"/>
                <a:cs typeface="Arial" pitchFamily="34" charset="0"/>
              </a:defRPr>
            </a:lvl1pPr>
          </a:lstStyle>
          <a:p>
            <a:r>
              <a:rPr lang="zh-CN" altLang="en-US"/>
              <a:t>单击此处编辑标题</a:t>
            </a:r>
            <a:endParaRPr lang="zh-CN" altLang="en-US"/>
          </a:p>
        </p:txBody>
      </p:sp>
      <p:sp>
        <p:nvSpPr>
          <p:cNvPr id="7" name="内容占位符 6"/>
          <p:cNvSpPr>
            <a:spLocks noGrp="1"/>
          </p:cNvSpPr>
          <p:nvPr>
            <p:ph sz="quarter" idx="13"/>
            <p:custDataLst>
              <p:tags r:id="rId5"/>
            </p:custDataLst>
          </p:nvPr>
        </p:nvSpPr>
        <p:spPr>
          <a:xfrm>
            <a:off x="1281113" y="2163600"/>
            <a:ext cx="9626600" cy="3445200"/>
          </a:xfrm>
        </p:spPr>
        <p:txBody>
          <a:bodyPr/>
          <a:lstStyle>
            <a:lvl1pPr>
              <a:defRPr baseline="0">
                <a:latin typeface="Arial" pitchFamily="34" charset="0"/>
                <a:ea typeface="微软雅黑"/>
                <a:cs typeface="Arial" pitchFamily="34" charset="0"/>
              </a:defRPr>
            </a:lvl1pPr>
            <a:lvl2pPr>
              <a:defRPr baseline="0">
                <a:latin typeface="Arial" pitchFamily="34" charset="0"/>
                <a:ea typeface="微软雅黑"/>
                <a:cs typeface="Arial" pitchFamily="34" charset="0"/>
              </a:defRPr>
            </a:lvl2pPr>
            <a:lvl3pPr>
              <a:defRPr baseline="0">
                <a:latin typeface="Arial" pitchFamily="34" charset="0"/>
                <a:ea typeface="微软雅黑"/>
                <a:cs typeface="Arial" pitchFamily="34" charset="0"/>
              </a:defRPr>
            </a:lvl3pPr>
            <a:lvl4pPr>
              <a:defRPr baseline="0">
                <a:latin typeface="Arial" pitchFamily="34" charset="0"/>
                <a:ea typeface="微软雅黑"/>
                <a:cs typeface="Arial" pitchFamily="34" charset="0"/>
              </a:defRPr>
            </a:lvl4pPr>
            <a:lvl5pPr>
              <a:defRPr baseline="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微软雅黑"/>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微软雅黑"/>
                <a:ea typeface="微软雅黑"/>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微软雅黑"/>
                <a:ea typeface="微软雅黑"/>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11"/>
          <a:stretch>
            <a:fillRect/>
          </a:stretch>
        </a:blip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0" y="8255"/>
            <a:ext cx="12192000" cy="6858000"/>
          </a:xfrm>
          <a:prstGeom prst="rect">
            <a:avLst/>
          </a:prstGeom>
        </p:spPr>
      </p:pic>
      <p:sp>
        <p:nvSpPr>
          <p:cNvPr id="13" name="矩形 12"/>
          <p:cNvSpPr/>
          <p:nvPr userDrawn="1">
            <p:custDataLst>
              <p:tags r:id="rId3"/>
            </p:custDataLst>
          </p:nvPr>
        </p:nvSpPr>
        <p:spPr>
          <a:xfrm>
            <a:off x="0" y="8255"/>
            <a:ext cx="12192000" cy="68580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ea typeface="微软雅黑"/>
            </a:endParaRPr>
          </a:p>
        </p:txBody>
      </p:sp>
      <p:sp>
        <p:nvSpPr>
          <p:cNvPr id="8" name="矩形 7"/>
          <p:cNvSpPr/>
          <p:nvPr userDrawn="1">
            <p:custDataLst>
              <p:tags r:id="rId4"/>
            </p:custDataLst>
          </p:nvPr>
        </p:nvSpPr>
        <p:spPr>
          <a:xfrm>
            <a:off x="0" y="0"/>
            <a:ext cx="4823460" cy="6866255"/>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微软雅黑"/>
              <a:ea typeface="微软雅黑"/>
              <a:sym typeface="+mn-ea"/>
            </a:endParaRPr>
          </a:p>
        </p:txBody>
      </p:sp>
      <p:sp>
        <p:nvSpPr>
          <p:cNvPr id="2" name="标题 1"/>
          <p:cNvSpPr>
            <a:spLocks noGrp="1"/>
          </p:cNvSpPr>
          <p:nvPr>
            <p:ph type="title" hasCustomPrompt="1"/>
            <p:custDataLst>
              <p:tags r:id="rId5"/>
            </p:custDataLst>
          </p:nvPr>
        </p:nvSpPr>
        <p:spPr>
          <a:xfrm>
            <a:off x="583200" y="770400"/>
            <a:ext cx="3960000" cy="882000"/>
          </a:xfrm>
        </p:spPr>
        <p:txBody>
          <a:bodyPr anchor="ctr"/>
          <a:lstStyle>
            <a:lvl1pPr>
              <a:defRPr sz="3600" baseline="0">
                <a:solidFill>
                  <a:schemeClr val="tx1">
                    <a:lumMod val="75000"/>
                    <a:lumOff val="25000"/>
                  </a:schemeClr>
                </a:solidFill>
                <a:latin typeface="Arial" pitchFamily="34" charset="0"/>
                <a:ea typeface="微软雅黑"/>
                <a:cs typeface="Arial" pitchFamily="34" charset="0"/>
              </a:defRPr>
            </a:lvl1pPr>
          </a:lstStyle>
          <a:p>
            <a:r>
              <a:rPr lang="zh-CN" altLang="en-US"/>
              <a:t>单击编辑标题</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微软雅黑"/>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微软雅黑"/>
                <a:ea typeface="微软雅黑"/>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微软雅黑"/>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586800" y="1764000"/>
            <a:ext cx="3956400" cy="4093200"/>
          </a:xfrm>
        </p:spPr>
        <p:txBody>
          <a:bodyPr/>
          <a:lstStyle>
            <a:lvl1pPr>
              <a:defRPr baseline="0">
                <a:latin typeface="Arial" pitchFamily="34" charset="0"/>
                <a:ea typeface="微软雅黑"/>
                <a:cs typeface="Arial" pitchFamily="34" charset="0"/>
              </a:defRPr>
            </a:lvl1pPr>
            <a:lvl2pPr>
              <a:defRPr baseline="0">
                <a:latin typeface="Arial" pitchFamily="34" charset="0"/>
                <a:ea typeface="微软雅黑"/>
                <a:cs typeface="Arial" pitchFamily="34" charset="0"/>
              </a:defRPr>
            </a:lvl2pPr>
            <a:lvl3pPr>
              <a:defRPr baseline="0">
                <a:latin typeface="Arial" pitchFamily="34" charset="0"/>
                <a:ea typeface="微软雅黑"/>
                <a:cs typeface="Arial" pitchFamily="34" charset="0"/>
              </a:defRPr>
            </a:lvl3pPr>
            <a:lvl4pPr>
              <a:defRPr baseline="0">
                <a:latin typeface="Arial" pitchFamily="34" charset="0"/>
                <a:ea typeface="微软雅黑"/>
                <a:cs typeface="Arial" pitchFamily="34" charset="0"/>
              </a:defRPr>
            </a:lvl4pPr>
            <a:lvl5pPr>
              <a:defRPr baseline="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0"/>
            </p:custDataLst>
          </p:nvPr>
        </p:nvSpPr>
        <p:spPr>
          <a:xfrm>
            <a:off x="5101200" y="769938"/>
            <a:ext cx="6480000" cy="5087937"/>
          </a:xfrm>
        </p:spPr>
        <p:txBody>
          <a:bodyPr/>
          <a:lstStyle>
            <a:lvl1pPr>
              <a:defRPr baseline="0">
                <a:latin typeface="Arial" pitchFamily="34" charset="0"/>
                <a:ea typeface="微软雅黑"/>
                <a:cs typeface="Arial" pitchFamily="34" charset="0"/>
              </a:defRPr>
            </a:lvl1pPr>
            <a:lvl2pPr>
              <a:defRPr baseline="0">
                <a:latin typeface="Arial" pitchFamily="34" charset="0"/>
                <a:ea typeface="微软雅黑"/>
                <a:cs typeface="Arial" pitchFamily="34" charset="0"/>
              </a:defRPr>
            </a:lvl2pPr>
            <a:lvl3pPr>
              <a:defRPr baseline="0">
                <a:latin typeface="Arial" pitchFamily="34" charset="0"/>
                <a:ea typeface="微软雅黑"/>
                <a:cs typeface="Arial" pitchFamily="34" charset="0"/>
              </a:defRPr>
            </a:lvl3pPr>
            <a:lvl4pPr>
              <a:defRPr baseline="0">
                <a:latin typeface="Arial" pitchFamily="34" charset="0"/>
                <a:ea typeface="微软雅黑"/>
                <a:cs typeface="Arial" pitchFamily="34" charset="0"/>
              </a:defRPr>
            </a:lvl4pPr>
            <a:lvl5pPr>
              <a:defRPr baseline="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11"/>
          <a:stretch>
            <a:fillRect/>
          </a:stretch>
        </a:blip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3" name="矩形 12"/>
          <p:cNvSpPr/>
          <p:nvPr userDrawn="1">
            <p:custDataLst>
              <p:tags r:id="rId3"/>
            </p:custDataLst>
          </p:nvPr>
        </p:nvSpPr>
        <p:spPr>
          <a:xfrm>
            <a:off x="0" y="0"/>
            <a:ext cx="12192000" cy="68580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ea typeface="微软雅黑"/>
            </a:endParaRPr>
          </a:p>
        </p:txBody>
      </p:sp>
      <p:sp>
        <p:nvSpPr>
          <p:cNvPr id="10" name="矩形 9"/>
          <p:cNvSpPr/>
          <p:nvPr userDrawn="1">
            <p:custDataLst>
              <p:tags r:id="rId4"/>
            </p:custDataLst>
          </p:nvPr>
        </p:nvSpPr>
        <p:spPr>
          <a:xfrm>
            <a:off x="0" y="0"/>
            <a:ext cx="12192000" cy="2664000"/>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微软雅黑"/>
              <a:ea typeface="微软雅黑"/>
              <a:sym typeface="+mn-ea"/>
            </a:endParaRPr>
          </a:p>
        </p:txBody>
      </p:sp>
      <p:sp>
        <p:nvSpPr>
          <p:cNvPr id="2" name="标题 1"/>
          <p:cNvSpPr>
            <a:spLocks noGrp="1"/>
          </p:cNvSpPr>
          <p:nvPr>
            <p:ph type="title"/>
            <p:custDataLst>
              <p:tags r:id="rId5"/>
            </p:custDataLst>
          </p:nvPr>
        </p:nvSpPr>
        <p:spPr>
          <a:xfrm>
            <a:off x="612000" y="781200"/>
            <a:ext cx="10976400" cy="626400"/>
          </a:xfrm>
        </p:spPr>
        <p:txBody>
          <a:bodyPr anchor="ctr"/>
          <a:lstStyle>
            <a:lvl1pPr algn="ctr">
              <a:defRPr sz="3600" baseline="0">
                <a:solidFill>
                  <a:schemeClr val="tx1">
                    <a:lumMod val="75000"/>
                    <a:lumOff val="25000"/>
                  </a:schemeClr>
                </a:solidFill>
                <a:latin typeface="Arial" pitchFamily="34" charset="0"/>
                <a:ea typeface="微软雅黑"/>
                <a:cs typeface="Arial" pitchFamily="34" charset="0"/>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微软雅黑"/>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微软雅黑"/>
                <a:ea typeface="微软雅黑"/>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微软雅黑"/>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612000" y="1659600"/>
            <a:ext cx="10975975" cy="828000"/>
          </a:xfrm>
        </p:spPr>
        <p:txBody>
          <a:bodyPr/>
          <a:lstStyle>
            <a:lvl1pPr algn="ctr">
              <a:defRPr baseline="0">
                <a:latin typeface="Arial" pitchFamily="34" charset="0"/>
                <a:ea typeface="微软雅黑"/>
                <a:cs typeface="Arial" pitchFamily="34" charset="0"/>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0"/>
            </p:custDataLst>
          </p:nvPr>
        </p:nvSpPr>
        <p:spPr>
          <a:xfrm>
            <a:off x="612775" y="2808000"/>
            <a:ext cx="10965600" cy="3430800"/>
          </a:xfrm>
        </p:spPr>
        <p:txBody>
          <a:bodyPr/>
          <a:lstStyle>
            <a:lvl1pPr>
              <a:defRPr baseline="0">
                <a:latin typeface="Arial" pitchFamily="34" charset="0"/>
                <a:ea typeface="微软雅黑"/>
                <a:cs typeface="Arial" pitchFamily="34" charset="0"/>
              </a:defRPr>
            </a:lvl1pPr>
            <a:lvl2pPr>
              <a:defRPr baseline="0">
                <a:latin typeface="Arial" pitchFamily="34" charset="0"/>
                <a:ea typeface="微软雅黑"/>
                <a:cs typeface="Arial" pitchFamily="34" charset="0"/>
              </a:defRPr>
            </a:lvl2pPr>
            <a:lvl3pPr>
              <a:defRPr baseline="0">
                <a:latin typeface="Arial" pitchFamily="34" charset="0"/>
                <a:ea typeface="微软雅黑"/>
                <a:cs typeface="Arial" pitchFamily="34" charset="0"/>
              </a:defRPr>
            </a:lvl3pPr>
            <a:lvl4pPr>
              <a:defRPr baseline="0">
                <a:latin typeface="Arial" pitchFamily="34" charset="0"/>
                <a:ea typeface="微软雅黑"/>
                <a:cs typeface="Arial" pitchFamily="34" charset="0"/>
              </a:defRPr>
            </a:lvl4pPr>
            <a:lvl5pPr>
              <a:defRPr baseline="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11"/>
          <a:stretch>
            <a:fillRect/>
          </a:stretch>
        </a:blip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2" name="矩形 11"/>
          <p:cNvSpPr/>
          <p:nvPr userDrawn="1">
            <p:custDataLst>
              <p:tags r:id="rId3"/>
            </p:custDataLst>
          </p:nvPr>
        </p:nvSpPr>
        <p:spPr>
          <a:xfrm>
            <a:off x="0" y="0"/>
            <a:ext cx="12192000" cy="68580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ea typeface="微软雅黑"/>
            </a:endParaRPr>
          </a:p>
        </p:txBody>
      </p:sp>
      <p:sp>
        <p:nvSpPr>
          <p:cNvPr id="8" name="矩形 7"/>
          <p:cNvSpPr/>
          <p:nvPr userDrawn="1">
            <p:custDataLst>
              <p:tags r:id="rId4"/>
            </p:custDataLst>
          </p:nvPr>
        </p:nvSpPr>
        <p:spPr>
          <a:xfrm>
            <a:off x="0" y="5029201"/>
            <a:ext cx="12192000" cy="1828799"/>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微软雅黑"/>
              <a:ea typeface="微软雅黑"/>
              <a:sym typeface="+mn-ea"/>
            </a:endParaRPr>
          </a:p>
        </p:txBody>
      </p:sp>
      <p:sp>
        <p:nvSpPr>
          <p:cNvPr id="2" name="标题 1"/>
          <p:cNvSpPr>
            <a:spLocks noGrp="1"/>
          </p:cNvSpPr>
          <p:nvPr>
            <p:ph type="title"/>
            <p:custDataLst>
              <p:tags r:id="rId5"/>
            </p:custDataLst>
          </p:nvPr>
        </p:nvSpPr>
        <p:spPr>
          <a:xfrm>
            <a:off x="604800" y="669600"/>
            <a:ext cx="10976400" cy="565200"/>
          </a:xfrm>
        </p:spPr>
        <p:txBody>
          <a:bodyPr anchor="ctr"/>
          <a:lstStyle>
            <a:lvl1pPr algn="ctr">
              <a:defRPr sz="3200" baseline="0">
                <a:solidFill>
                  <a:schemeClr val="tx1">
                    <a:lumMod val="75000"/>
                    <a:lumOff val="25000"/>
                  </a:schemeClr>
                </a:solidFill>
                <a:latin typeface="Arial" pitchFamily="34" charset="0"/>
                <a:ea typeface="微软雅黑"/>
                <a:cs typeface="Arial" pitchFamily="34" charset="0"/>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微软雅黑"/>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微软雅黑"/>
                <a:ea typeface="微软雅黑"/>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微软雅黑"/>
                <a:ea typeface="微软雅黑"/>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9"/>
            </p:custDataLst>
          </p:nvPr>
        </p:nvSpPr>
        <p:spPr>
          <a:xfrm>
            <a:off x="604837" y="1681200"/>
            <a:ext cx="10990800" cy="3211200"/>
          </a:xfrm>
        </p:spPr>
        <p:txBody>
          <a:bodyPr/>
          <a:lstStyle>
            <a:lvl1pPr>
              <a:defRPr baseline="0">
                <a:latin typeface="Arial" pitchFamily="34" charset="0"/>
                <a:ea typeface="微软雅黑"/>
                <a:cs typeface="Arial" pitchFamily="34" charset="0"/>
              </a:defRPr>
            </a:lvl1pPr>
            <a:lvl2pPr>
              <a:defRPr baseline="0">
                <a:latin typeface="Arial" pitchFamily="34" charset="0"/>
                <a:ea typeface="微软雅黑"/>
                <a:cs typeface="Arial" pitchFamily="34" charset="0"/>
              </a:defRPr>
            </a:lvl2pPr>
            <a:lvl3pPr>
              <a:defRPr baseline="0">
                <a:latin typeface="Arial" pitchFamily="34" charset="0"/>
                <a:ea typeface="微软雅黑"/>
                <a:cs typeface="Arial" pitchFamily="34" charset="0"/>
              </a:defRPr>
            </a:lvl3pPr>
            <a:lvl4pPr>
              <a:defRPr baseline="0">
                <a:latin typeface="Arial" pitchFamily="34" charset="0"/>
                <a:ea typeface="微软雅黑"/>
                <a:cs typeface="Arial" pitchFamily="34" charset="0"/>
              </a:defRPr>
            </a:lvl4pPr>
            <a:lvl5pPr>
              <a:defRPr baseline="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0"/>
            </p:custDataLst>
          </p:nvPr>
        </p:nvSpPr>
        <p:spPr>
          <a:xfrm>
            <a:off x="594000" y="5180400"/>
            <a:ext cx="11001600" cy="1011600"/>
          </a:xfrm>
        </p:spPr>
        <p:txBody>
          <a:bodyPr/>
          <a:lstStyle>
            <a:lvl1pPr>
              <a:defRPr baseline="0">
                <a:latin typeface="Arial" pitchFamily="34" charset="0"/>
                <a:ea typeface="微软雅黑"/>
                <a:cs typeface="Arial" pitchFamily="34" charset="0"/>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3"/>
          <a:stretch>
            <a:fillRect/>
          </a:stretch>
        </a:blip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5" name="矩形 14"/>
          <p:cNvSpPr/>
          <p:nvPr userDrawn="1">
            <p:custDataLst>
              <p:tags r:id="rId3"/>
            </p:custDataLst>
          </p:nvPr>
        </p:nvSpPr>
        <p:spPr>
          <a:xfrm>
            <a:off x="0" y="0"/>
            <a:ext cx="12192000" cy="68580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微软雅黑"/>
              <a:cs typeface="Arial" pitchFamily="34" charset="0"/>
            </a:endParaRPr>
          </a:p>
        </p:txBody>
      </p:sp>
      <p:sp>
        <p:nvSpPr>
          <p:cNvPr id="10" name="矩形 9"/>
          <p:cNvSpPr/>
          <p:nvPr userDrawn="1">
            <p:custDataLst>
              <p:tags r:id="rId4"/>
            </p:custDataLst>
          </p:nvPr>
        </p:nvSpPr>
        <p:spPr>
          <a:xfrm>
            <a:off x="0" y="0"/>
            <a:ext cx="12192000" cy="914400"/>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微软雅黑"/>
              <a:ea typeface="微软雅黑"/>
              <a:sym typeface="+mn-ea"/>
            </a:endParaRPr>
          </a:p>
        </p:txBody>
      </p:sp>
      <p:sp>
        <p:nvSpPr>
          <p:cNvPr id="2" name="标题 1"/>
          <p:cNvSpPr>
            <a:spLocks noGrp="1"/>
          </p:cNvSpPr>
          <p:nvPr>
            <p:ph type="title"/>
            <p:custDataLst>
              <p:tags r:id="rId5"/>
            </p:custDataLst>
          </p:nvPr>
        </p:nvSpPr>
        <p:spPr>
          <a:xfrm>
            <a:off x="579600" y="237600"/>
            <a:ext cx="11037600" cy="441964"/>
          </a:xfrm>
        </p:spPr>
        <p:txBody>
          <a:bodyPr/>
          <a:lstStyle>
            <a:lvl1pPr>
              <a:defRPr baseline="0">
                <a:solidFill>
                  <a:schemeClr val="tx1">
                    <a:lumMod val="75000"/>
                    <a:lumOff val="25000"/>
                  </a:schemeClr>
                </a:solidFill>
                <a:latin typeface="Arial" pitchFamily="34" charset="0"/>
                <a:ea typeface="微软雅黑"/>
                <a:cs typeface="Arial" pitchFamily="34" charset="0"/>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微软雅黑"/>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微软雅黑"/>
                <a:ea typeface="微软雅黑"/>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微软雅黑"/>
                <a:ea typeface="微软雅黑"/>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9"/>
            </p:custDataLst>
          </p:nvPr>
        </p:nvSpPr>
        <p:spPr>
          <a:xfrm>
            <a:off x="579600" y="1663200"/>
            <a:ext cx="5342400" cy="2894400"/>
          </a:xfrm>
        </p:spPr>
        <p:txBody>
          <a:bodyPr/>
          <a:lstStyle>
            <a:lvl1pPr>
              <a:defRPr baseline="0">
                <a:latin typeface="Arial" pitchFamily="34" charset="0"/>
                <a:ea typeface="微软雅黑"/>
                <a:cs typeface="Arial" pitchFamily="34" charset="0"/>
              </a:defRPr>
            </a:lvl1pPr>
            <a:lvl2pPr>
              <a:defRPr baseline="0">
                <a:latin typeface="Arial" pitchFamily="34" charset="0"/>
                <a:ea typeface="微软雅黑"/>
                <a:cs typeface="Arial" pitchFamily="34" charset="0"/>
              </a:defRPr>
            </a:lvl2pPr>
            <a:lvl3pPr>
              <a:defRPr baseline="0">
                <a:latin typeface="Arial" pitchFamily="34" charset="0"/>
                <a:ea typeface="微软雅黑"/>
                <a:cs typeface="Arial" pitchFamily="34" charset="0"/>
              </a:defRPr>
            </a:lvl3pPr>
            <a:lvl4pPr>
              <a:defRPr baseline="0">
                <a:latin typeface="Arial" pitchFamily="34" charset="0"/>
                <a:ea typeface="微软雅黑"/>
                <a:cs typeface="Arial" pitchFamily="34" charset="0"/>
              </a:defRPr>
            </a:lvl4pPr>
            <a:lvl5pPr>
              <a:defRPr baseline="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0"/>
            </p:custDataLst>
          </p:nvPr>
        </p:nvSpPr>
        <p:spPr>
          <a:xfrm>
            <a:off x="6242400" y="1663200"/>
            <a:ext cx="5367600" cy="2894400"/>
          </a:xfrm>
        </p:spPr>
        <p:txBody>
          <a:bodyPr/>
          <a:lstStyle>
            <a:lvl1pPr>
              <a:defRPr baseline="0">
                <a:latin typeface="Arial" pitchFamily="34" charset="0"/>
                <a:ea typeface="微软雅黑"/>
                <a:cs typeface="Arial" pitchFamily="34" charset="0"/>
              </a:defRPr>
            </a:lvl1pPr>
            <a:lvl2pPr>
              <a:defRPr baseline="0">
                <a:latin typeface="Arial" pitchFamily="34" charset="0"/>
                <a:ea typeface="微软雅黑"/>
                <a:cs typeface="Arial" pitchFamily="34" charset="0"/>
              </a:defRPr>
            </a:lvl2pPr>
            <a:lvl3pPr>
              <a:defRPr baseline="0">
                <a:latin typeface="Arial" pitchFamily="34" charset="0"/>
                <a:ea typeface="微软雅黑"/>
                <a:cs typeface="Arial" pitchFamily="34" charset="0"/>
              </a:defRPr>
            </a:lvl3pPr>
            <a:lvl4pPr>
              <a:defRPr baseline="0">
                <a:latin typeface="Arial" pitchFamily="34" charset="0"/>
                <a:ea typeface="微软雅黑"/>
                <a:cs typeface="Arial" pitchFamily="34" charset="0"/>
              </a:defRPr>
            </a:lvl4pPr>
            <a:lvl5pPr>
              <a:defRPr baseline="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1"/>
            </p:custDataLst>
          </p:nvPr>
        </p:nvSpPr>
        <p:spPr>
          <a:xfrm>
            <a:off x="572400" y="4816800"/>
            <a:ext cx="5342400" cy="781200"/>
          </a:xfrm>
        </p:spPr>
        <p:txBody>
          <a:bodyPr/>
          <a:lstStyle>
            <a:lvl1pPr>
              <a:defRPr baseline="0">
                <a:latin typeface="Arial" pitchFamily="34" charset="0"/>
                <a:ea typeface="微软雅黑"/>
                <a:cs typeface="Arial" pitchFamily="34" charset="0"/>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2"/>
            </p:custDataLst>
          </p:nvPr>
        </p:nvSpPr>
        <p:spPr>
          <a:xfrm>
            <a:off x="6253200" y="4813200"/>
            <a:ext cx="5367600" cy="781200"/>
          </a:xfrm>
        </p:spPr>
        <p:txBody>
          <a:bodyPr/>
          <a:lstStyle>
            <a:lvl1pPr>
              <a:defRPr baseline="0">
                <a:latin typeface="Arial" pitchFamily="34" charset="0"/>
                <a:ea typeface="微软雅黑"/>
                <a:cs typeface="Arial" pitchFamily="34" charset="0"/>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9"/>
          <a:stretch>
            <a:fillRect/>
          </a:stretch>
        </a:blipFill>
        <a:effectLst/>
      </p:bgPr>
    </p:bg>
    <p:spTree>
      <p:nvGrpSpPr>
        <p:cNvPr id="1" name=""/>
        <p:cNvGrpSpPr/>
        <p:nvPr/>
      </p:nvGrpSpPr>
      <p:grpSpPr>
        <a:xfrm>
          <a:off x="0" y="0"/>
          <a:ext cx="0" cy="0"/>
        </a:xfrm>
      </p:grpSpPr>
      <p:pic>
        <p:nvPicPr>
          <p:cNvPr id="6" name="图片 5" descr="图片3"/>
          <p:cNvPicPr>
            <a:picLocks noChangeAspect="1"/>
          </p:cNvPicPr>
          <p:nvPr userDrawn="1">
            <p:custDataLst>
              <p:tags r:id="rId2"/>
            </p:custDataLst>
          </p:nvPr>
        </p:nvPicPr>
        <p:blipFill>
          <a:blip r:embed="rId1"/>
          <a:stretch>
            <a:fillRect/>
          </a:stretch>
        </p:blipFill>
        <p:spPr>
          <a:xfrm rot="10800000">
            <a:off x="0" y="-13017"/>
            <a:ext cx="951230" cy="1106170"/>
          </a:xfrm>
          <a:prstGeom prst="rect">
            <a:avLst/>
          </a:prstGeom>
        </p:spPr>
      </p:pic>
      <p:sp>
        <p:nvSpPr>
          <p:cNvPr id="10" name="矩形 9"/>
          <p:cNvSpPr/>
          <p:nvPr userDrawn="1">
            <p:custDataLst>
              <p:tags r:id="rId3"/>
            </p:custDataLst>
          </p:nvPr>
        </p:nvSpPr>
        <p:spPr>
          <a:xfrm>
            <a:off x="0" y="959224"/>
            <a:ext cx="12192000" cy="4939553"/>
          </a:xfrm>
          <a:prstGeom prst="rect">
            <a:avLst/>
          </a:prstGeom>
          <a:solidFill>
            <a:schemeClr val="bg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微软雅黑"/>
              <a:ea typeface="微软雅黑"/>
              <a:sym typeface="+mn-ea"/>
            </a:endParaRPr>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solidFill>
                  <a:schemeClr val="tx1">
                    <a:lumMod val="75000"/>
                    <a:lumOff val="25000"/>
                  </a:schemeClr>
                </a:solidFill>
                <a:latin typeface="Arial" pitchFamily="34" charset="0"/>
                <a:ea typeface="微软雅黑"/>
                <a:cs typeface="Arial" pitchFamily="34" charset="0"/>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lvl1pPr>
              <a:defRPr>
                <a:latin typeface="微软雅黑"/>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a:latin typeface="微软雅黑"/>
                <a:ea typeface="微软雅黑"/>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a:latin typeface="微软雅黑"/>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latin typeface="Arial" pitchFamily="34" charset="0"/>
                <a:ea typeface="微软雅黑"/>
                <a:cs typeface="Arial" pitchFamily="34" charset="0"/>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2" name="标题 1"/>
          <p:cNvSpPr>
            <a:spLocks noGrp="1"/>
          </p:cNvSpPr>
          <p:nvPr>
            <p:ph type="ctrTitle" hasCustomPrompt="1"/>
            <p:custDataLst>
              <p:tags r:id="rId3"/>
            </p:custDataLst>
          </p:nvPr>
        </p:nvSpPr>
        <p:spPr>
          <a:xfrm>
            <a:off x="2781299" y="1974990"/>
            <a:ext cx="6629401" cy="1285282"/>
          </a:xfrm>
        </p:spPr>
        <p:txBody>
          <a:bodyPr anchor="ctr">
            <a:normAutofit/>
          </a:bodyPr>
          <a:lstStyle>
            <a:lvl1pPr algn="ctr">
              <a:defRPr sz="6000" b="1" spc="0" baseline="0">
                <a:solidFill>
                  <a:schemeClr val="accent1"/>
                </a:solidFill>
                <a:latin typeface="Arial" pitchFamily="34" charset="0"/>
                <a:ea typeface="汉仪旗黑-85S" panose="00020600040101010101" pitchFamily="18" charset="-122"/>
                <a:cs typeface="Arial" pitchFamily="34" charset="0"/>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a:solidFill>
                  <a:schemeClr val="tx1">
                    <a:lumMod val="85000"/>
                    <a:lumOff val="15000"/>
                  </a:schemeClr>
                </a:solidFill>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a:solidFill>
                  <a:schemeClr val="tx1">
                    <a:lumMod val="85000"/>
                    <a:lumOff val="15000"/>
                  </a:schemeClr>
                </a:solidFill>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a:solidFill>
                  <a:schemeClr val="tx1">
                    <a:lumMod val="85000"/>
                    <a:lumOff val="15000"/>
                  </a:schemeClr>
                </a:solidFill>
              </a:defRPr>
            </a:lvl1pPr>
          </a:lstStyle>
          <a:p>
            <a:fld id="{49AE70B2-8BF9-45C0-BB95-33D1B9D3A854}" type="slidenum">
              <a:rPr lang="zh-CN" altLang="en-US" smtClean="0"/>
              <a:t/>
            </a:fld>
            <a:endParaRPr lang="zh-CN" altLang="en-US"/>
          </a:p>
        </p:txBody>
      </p:sp>
      <p:sp>
        <p:nvSpPr>
          <p:cNvPr id="8" name="文本占位符 7"/>
          <p:cNvSpPr>
            <a:spLocks noGrp="1"/>
          </p:cNvSpPr>
          <p:nvPr>
            <p:ph type="body" sz="quarter" idx="13"/>
            <p:custDataLst>
              <p:tags r:id="rId7"/>
            </p:custDataLst>
          </p:nvPr>
        </p:nvSpPr>
        <p:spPr>
          <a:xfrm>
            <a:off x="2781299" y="3313528"/>
            <a:ext cx="6629401" cy="1578610"/>
          </a:xfrm>
        </p:spPr>
        <p:txBody>
          <a:bodyPr>
            <a:normAutofit/>
          </a:bodyPr>
          <a:lstStyle>
            <a:lvl1pPr marL="0" indent="0" algn="ctr">
              <a:buNone/>
              <a:defRPr sz="2400" spc="0" baseline="0">
                <a:solidFill>
                  <a:schemeClr val="accent1"/>
                </a:solidFill>
                <a:latin typeface="Arial" pitchFamily="34" charset="0"/>
                <a:cs typeface="Arial" pitchFamily="34" charset="0"/>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8" name="矩形 7"/>
          <p:cNvSpPr/>
          <p:nvPr>
            <p:custDataLst>
              <p:tags r:id="rId3"/>
            </p:custDataLst>
          </p:nvPr>
        </p:nvSpPr>
        <p:spPr>
          <a:xfrm>
            <a:off x="0" y="619124"/>
            <a:ext cx="12192000" cy="6238875"/>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4"/>
            </p:custDataLst>
          </p:nvPr>
        </p:nvSpPr>
        <p:spPr>
          <a:xfrm>
            <a:off x="669882" y="451652"/>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Arial" pitchFamily="34" charset="0"/>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5"/>
            </p:custDataLst>
          </p:nvPr>
        </p:nvSpPr>
        <p:spPr>
          <a:xfrm>
            <a:off x="669882" y="960926"/>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cxnSp>
        <p:nvCxnSpPr>
          <p:cNvPr id="9" name="Straight Connector 4"/>
          <p:cNvCxnSpPr/>
          <p:nvPr>
            <p:custDataLst>
              <p:tags r:id="rId3"/>
            </p:custDataLst>
          </p:nvPr>
        </p:nvCxnSpPr>
        <p:spPr>
          <a:xfrm>
            <a:off x="5472460" y="3587031"/>
            <a:ext cx="5223325" cy="0"/>
          </a:xfrm>
          <a:prstGeom prst="line">
            <a:avLst/>
          </a:prstGeom>
          <a:ln w="3175">
            <a:solidFill>
              <a:schemeClr val="accent3"/>
            </a:soli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title" hasCustomPrompt="1"/>
            <p:custDataLst>
              <p:tags r:id="rId4"/>
            </p:custDataLst>
          </p:nvPr>
        </p:nvSpPr>
        <p:spPr>
          <a:xfrm>
            <a:off x="5359430" y="2913177"/>
            <a:ext cx="5951190" cy="1031359"/>
          </a:xfrm>
        </p:spPr>
        <p:txBody>
          <a:bodyPr lIns="90000" tIns="46800" rIns="90000" bIns="46800" anchor="b">
            <a:normAutofit/>
          </a:bodyPr>
          <a:lstStyle>
            <a:lvl1pPr algn="l">
              <a:defRPr sz="5400" spc="0" baseline="0">
                <a:solidFill>
                  <a:schemeClr val="tx1">
                    <a:lumMod val="75000"/>
                    <a:lumOff val="25000"/>
                  </a:schemeClr>
                </a:solidFill>
                <a:latin typeface="Arial" pitchFamily="34" charset="0"/>
                <a:ea typeface="汉仪旗黑-85S" panose="00020600040101010101" pitchFamily="18" charset="-122"/>
                <a:cs typeface="Arial" pitchFamily="34" charset="0"/>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59430" y="4004472"/>
            <a:ext cx="5951190" cy="1031359"/>
          </a:xfrm>
        </p:spPr>
        <p:txBody>
          <a:bodyPr lIns="90000" tIns="46800" rIns="90000" bIns="46800">
            <a:normAutofit/>
          </a:bodyPr>
          <a:lstStyle>
            <a:lvl1pPr marL="0" indent="0" algn="l">
              <a:buNone/>
              <a:defRPr sz="2000" spc="0" baseline="0">
                <a:solidFill>
                  <a:schemeClr val="tx1">
                    <a:lumMod val="75000"/>
                    <a:lumOff val="25000"/>
                  </a:schemeClr>
                </a:solidFill>
                <a:latin typeface="Arial" pitchFamily="34" charset="0"/>
                <a:cs typeface="Arial"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
        <p:nvSpPr>
          <p:cNvPr id="7" name="Rectangle 1"/>
          <p:cNvSpPr/>
          <p:nvPr>
            <p:custDataLst>
              <p:tags r:id="rId9"/>
            </p:custDataLst>
          </p:nvPr>
        </p:nvSpPr>
        <p:spPr>
          <a:xfrm>
            <a:off x="1793087" y="1948619"/>
            <a:ext cx="4806261" cy="759293"/>
          </a:xfrm>
          <a:prstGeom prst="rect">
            <a:avLst/>
          </a:prstGeom>
          <a:solidFill>
            <a:schemeClr val="accent1"/>
          </a:solidFill>
          <a:ln>
            <a:noFill/>
          </a:ln>
          <a:effectLst>
            <a:outerShdw blurRad="88900" dist="88900" dir="5400000" sx="99000" sy="99000" algn="t"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ko-KR"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500" fill="hold"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9" name="矩形 8"/>
          <p:cNvSpPr/>
          <p:nvPr>
            <p:custDataLst>
              <p:tags r:id="rId3"/>
            </p:custDataLst>
          </p:nvPr>
        </p:nvSpPr>
        <p:spPr>
          <a:xfrm>
            <a:off x="0" y="619124"/>
            <a:ext cx="12192000" cy="6238875"/>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4"/>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Arial" pitchFamily="34" charset="0"/>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5"/>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6"/>
            </p:custDataLst>
          </p:nvPr>
        </p:nvSpPr>
        <p:spPr>
          <a:xfrm>
            <a:off x="6238877" y="952508"/>
            <a:ext cx="5283242" cy="5388907"/>
          </a:xfrm>
        </p:spPr>
        <p:txBody>
          <a:bodyPr>
            <a:normAutofit/>
          </a:bodyPr>
          <a:lstStyle>
            <a:lvl1pPr>
              <a:defRPr sz="1600">
                <a:latin typeface="Arial" pitchFamily="34" charset="0"/>
                <a:ea typeface="微软雅黑"/>
                <a:cs typeface="Arial" pitchFamily="34" charset="0"/>
              </a:defRPr>
            </a:lvl1pPr>
            <a:lvl2pPr>
              <a:defRPr sz="1600">
                <a:latin typeface="Arial" pitchFamily="34" charset="0"/>
                <a:ea typeface="微软雅黑"/>
                <a:cs typeface="Arial" pitchFamily="34" charset="0"/>
              </a:defRPr>
            </a:lvl2pPr>
            <a:lvl3pPr>
              <a:defRPr sz="1600">
                <a:latin typeface="Arial" pitchFamily="34" charset="0"/>
                <a:ea typeface="微软雅黑"/>
                <a:cs typeface="Arial" pitchFamily="34" charset="0"/>
              </a:defRPr>
            </a:lvl3pPr>
            <a:lvl4pPr>
              <a:defRPr sz="1600">
                <a:latin typeface="Arial" pitchFamily="34" charset="0"/>
                <a:ea typeface="微软雅黑"/>
                <a:cs typeface="Arial" pitchFamily="34" charset="0"/>
              </a:defRPr>
            </a:lvl4pPr>
            <a:lvl5pPr>
              <a:defRPr sz="160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p:txBody>
          <a:bodyPr/>
          <a:lstStyle/>
          <a:p>
            <a:endParaRPr lang="zh-CN" altLang="en-US"/>
          </a:p>
        </p:txBody>
      </p:sp>
      <p:sp>
        <p:nvSpPr>
          <p:cNvPr id="7" name="灯片编号占位符 6"/>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11" name="矩形 10"/>
          <p:cNvSpPr/>
          <p:nvPr>
            <p:custDataLst>
              <p:tags r:id="rId3"/>
            </p:custDataLst>
          </p:nvPr>
        </p:nvSpPr>
        <p:spPr>
          <a:xfrm>
            <a:off x="0" y="619124"/>
            <a:ext cx="12192000" cy="6238875"/>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4"/>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Arial" pitchFamily="34" charset="0"/>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5"/>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solidFill>
                <a:uFillTx/>
                <a:latin typeface="Arial" pitchFamily="34" charset="0"/>
                <a:ea typeface="微软雅黑"/>
                <a:cs typeface="Arial"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6"/>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7"/>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solidFill>
                <a:uFillTx/>
                <a:latin typeface="Arial" pitchFamily="34" charset="0"/>
                <a:ea typeface="微软雅黑"/>
                <a:cs typeface="Arial" pitchFamily="34" charset="0"/>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8"/>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p:txBody>
          <a:bodyPr/>
          <a:lstStyle/>
          <a:p>
            <a:endParaRPr lang="zh-CN" altLang="en-US"/>
          </a:p>
        </p:txBody>
      </p:sp>
      <p:sp>
        <p:nvSpPr>
          <p:cNvPr id="9" name="灯片编号占位符 8"/>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Arial" pitchFamily="34" charset="0"/>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blipFill dpi="0" rotWithShape="1">
          <a:blip r:embed="rId4">
            <a:lum/>
          </a:blip>
          <a:stretch>
            <a:fillRect/>
          </a:stretch>
        </a:blip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9" name="矩形 8"/>
          <p:cNvSpPr/>
          <p:nvPr>
            <p:custDataLst>
              <p:tags r:id="rId3"/>
            </p:custDataLst>
          </p:nvPr>
        </p:nvSpPr>
        <p:spPr>
          <a:xfrm>
            <a:off x="-1" y="619124"/>
            <a:ext cx="12192000" cy="6238875"/>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4"/>
            </p:custDataLst>
          </p:nvPr>
        </p:nvSpPr>
        <p:spPr>
          <a:xfrm>
            <a:off x="669929"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solidFill>
                <a:uFillTx/>
                <a:latin typeface="Arial" pitchFamily="34" charset="0"/>
                <a:ea typeface="微软雅黑"/>
                <a:cs typeface="Arial" pitchFamily="34" charset="0"/>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5"/>
            </p:custDataLst>
          </p:nvPr>
        </p:nvSpPr>
        <p:spPr>
          <a:xfrm>
            <a:off x="669929"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6"/>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Arial" pitchFamily="34" charset="0"/>
                <a:ea typeface="微软雅黑"/>
                <a:cs typeface="Arial" pitchFamily="34" charset="0"/>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7"/>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p:txBody>
          <a:bodyPr/>
          <a:lstStyle/>
          <a:p>
            <a:endParaRPr lang="zh-CN" altLang="en-US"/>
          </a:p>
        </p:txBody>
      </p:sp>
      <p:sp>
        <p:nvSpPr>
          <p:cNvPr id="7" name="灯片编号占位符 6"/>
          <p:cNvSpPr>
            <a:spLocks noGrp="1"/>
          </p:cNvSpPr>
          <p:nvPr>
            <p:ph type="sldNum" sz="quarter" idx="12"/>
            <p:custDataLst>
              <p:tags r:id="rId9"/>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8" name="矩形 7"/>
          <p:cNvSpPr/>
          <p:nvPr>
            <p:custDataLst>
              <p:tags r:id="rId3"/>
            </p:custDataLst>
          </p:nvPr>
        </p:nvSpPr>
        <p:spPr>
          <a:xfrm>
            <a:off x="0" y="619125"/>
            <a:ext cx="12192000" cy="6238875"/>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4"/>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solidFill>
                <a:uFillTx/>
                <a:latin typeface="Arial" pitchFamily="34" charset="0"/>
                <a:ea typeface="微软雅黑"/>
                <a:cs typeface="Arial" pitchFamily="34" charset="0"/>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5"/>
            </p:custDataLst>
          </p:nvPr>
        </p:nvSpPr>
        <p:spPr>
          <a:xfrm>
            <a:off x="669925" y="952500"/>
            <a:ext cx="9828101" cy="5388907"/>
          </a:xfrm>
        </p:spPr>
        <p:txBody>
          <a:bodyPr vert="eaVert"/>
          <a:lstStyle>
            <a:lvl1pPr indent="0" eaLnBrk="1" fontAlgn="auto" latinLnBrk="0" hangingPunct="1">
              <a:defRPr>
                <a:latin typeface="Arial" pitchFamily="34" charset="0"/>
                <a:ea typeface="微软雅黑"/>
                <a:cs typeface="Arial" pitchFamily="34" charset="0"/>
              </a:defRPr>
            </a:lvl1pPr>
            <a:lvl2pPr indent="0" eaLnBrk="1" fontAlgn="auto" latinLnBrk="0" hangingPunct="1">
              <a:defRPr>
                <a:latin typeface="Arial" pitchFamily="34" charset="0"/>
                <a:ea typeface="微软雅黑"/>
                <a:cs typeface="Arial" pitchFamily="34" charset="0"/>
              </a:defRPr>
            </a:lvl2pPr>
            <a:lvl3pPr indent="0" eaLnBrk="1" fontAlgn="auto" latinLnBrk="0" hangingPunct="1">
              <a:defRPr>
                <a:latin typeface="Arial" pitchFamily="34" charset="0"/>
                <a:ea typeface="微软雅黑"/>
                <a:cs typeface="Arial" pitchFamily="34" charset="0"/>
              </a:defRPr>
            </a:lvl3pPr>
            <a:lvl4pPr indent="0" eaLnBrk="1" fontAlgn="auto" latinLnBrk="0" hangingPunct="1">
              <a:defRPr>
                <a:latin typeface="Arial" pitchFamily="34" charset="0"/>
                <a:ea typeface="微软雅黑"/>
                <a:cs typeface="Arial" pitchFamily="34" charset="0"/>
              </a:defRPr>
            </a:lvl4pPr>
            <a:lvl5pPr indent="0" eaLnBrk="1" fontAlgn="auto" latinLnBrk="0" hangingPunct="1">
              <a:defRPr>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8" name="矩形 7"/>
          <p:cNvSpPr/>
          <p:nvPr>
            <p:custDataLst>
              <p:tags r:id="rId3"/>
            </p:custDataLst>
          </p:nvPr>
        </p:nvSpPr>
        <p:spPr>
          <a:xfrm>
            <a:off x="0" y="619124"/>
            <a:ext cx="12192000" cy="6238875"/>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669930" y="952508"/>
            <a:ext cx="10852237" cy="5388907"/>
          </a:xfrm>
        </p:spPr>
        <p:txBody>
          <a:bodyPr/>
          <a:lstStyle>
            <a:lvl1pPr>
              <a:defRPr>
                <a:latin typeface="Arial" pitchFamily="34" charset="0"/>
                <a:ea typeface="微软雅黑"/>
                <a:cs typeface="Arial" pitchFamily="34" charset="0"/>
              </a:defRPr>
            </a:lvl1pPr>
            <a:lvl2pPr>
              <a:defRPr>
                <a:latin typeface="Arial" pitchFamily="34" charset="0"/>
                <a:ea typeface="微软雅黑"/>
                <a:cs typeface="Arial" pitchFamily="34" charset="0"/>
              </a:defRPr>
            </a:lvl2pPr>
            <a:lvl3pPr>
              <a:defRPr>
                <a:latin typeface="Arial" pitchFamily="34" charset="0"/>
                <a:ea typeface="微软雅黑"/>
                <a:cs typeface="Arial" pitchFamily="34" charset="0"/>
              </a:defRPr>
            </a:lvl3pPr>
            <a:lvl4pPr>
              <a:defRPr>
                <a:latin typeface="Arial" pitchFamily="34" charset="0"/>
                <a:ea typeface="微软雅黑"/>
                <a:cs typeface="Arial" pitchFamily="34" charset="0"/>
              </a:defRPr>
            </a:lvl4pPr>
            <a:lvl5pPr>
              <a:defRPr>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11" name="标题 10"/>
          <p:cNvSpPr>
            <a:spLocks noGrp="1"/>
          </p:cNvSpPr>
          <p:nvPr>
            <p:ph type="title" hasCustomPrompt="1"/>
            <p:custDataLst>
              <p:tags r:id="rId6"/>
            </p:custDataLst>
          </p:nvPr>
        </p:nvSpPr>
        <p:spPr>
          <a:xfrm>
            <a:off x="2781299" y="2639846"/>
            <a:ext cx="6629402" cy="1578307"/>
          </a:xfrm>
        </p:spPr>
        <p:txBody>
          <a:bodyPr lIns="90000" tIns="46800" rIns="90000" bIns="46800" anchor="ctr">
            <a:normAutofit/>
          </a:bodyPr>
          <a:lstStyle>
            <a:lvl1pPr algn="ctr">
              <a:defRPr sz="6000" spc="0" baseline="0">
                <a:solidFill>
                  <a:schemeClr val="accent1"/>
                </a:solidFill>
                <a:latin typeface="Arial" pitchFamily="34" charset="0"/>
                <a:ea typeface="汉仪旗黑-85S" panose="00020600040101010101" pitchFamily="18" charset="-122"/>
                <a:cs typeface="Arial" pitchFamily="34" charset="0"/>
              </a:defRPr>
            </a:lvl1pPr>
          </a:lstStyle>
          <a:p>
            <a:r>
              <a:rPr lang="zh-CN" altLang="en-US"/>
              <a:t>编辑标题</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8"/>
          <a:stretch>
            <a:fillRect/>
          </a:stretch>
        </a:blip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 name="矩形 9"/>
          <p:cNvSpPr/>
          <p:nvPr userDrawn="1">
            <p:custDataLst>
              <p:tags r:id="rId3"/>
            </p:custDataLst>
          </p:nvPr>
        </p:nvSpPr>
        <p:spPr>
          <a:xfrm>
            <a:off x="0" y="0"/>
            <a:ext cx="12192000" cy="68580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ea typeface="微软雅黑"/>
            </a:endParaRPr>
          </a:p>
        </p:txBody>
      </p:sp>
      <p:sp>
        <p:nvSpPr>
          <p:cNvPr id="2" name="标题 1"/>
          <p:cNvSpPr>
            <a:spLocks noGrp="1"/>
          </p:cNvSpPr>
          <p:nvPr>
            <p:ph type="title"/>
            <p:custDataLst>
              <p:tags r:id="rId4"/>
            </p:custDataLst>
          </p:nvPr>
        </p:nvSpPr>
        <p:spPr/>
        <p:txBody>
          <a:bodyPr/>
          <a:lstStyle>
            <a:lvl1pPr>
              <a:defRPr baseline="0">
                <a:latin typeface="微软雅黑"/>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lvl1pPr>
              <a:defRPr>
                <a:latin typeface="微软雅黑"/>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a:latin typeface="微软雅黑"/>
                <a:ea typeface="微软雅黑"/>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a:latin typeface="微软雅黑"/>
                <a:ea typeface="微软雅黑"/>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blipFill rotWithShape="1">
          <a:blip r:embed="rId9"/>
          <a:stretch>
            <a:fillRect/>
          </a:stretch>
        </a:blip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a:off x="-1" y="0"/>
            <a:ext cx="12192001" cy="6858000"/>
          </a:xfrm>
          <a:prstGeom prst="rect">
            <a:avLst/>
          </a:prstGeom>
        </p:spPr>
      </p:pic>
      <p:sp>
        <p:nvSpPr>
          <p:cNvPr id="8" name="矩形 7"/>
          <p:cNvSpPr/>
          <p:nvPr userDrawn="1">
            <p:custDataLst>
              <p:tags r:id="rId3"/>
            </p:custDataLst>
          </p:nvPr>
        </p:nvSpPr>
        <p:spPr>
          <a:xfrm>
            <a:off x="292800" y="304200"/>
            <a:ext cx="11606400" cy="62496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ea typeface="微软雅黑"/>
            </a:endParaRPr>
          </a:p>
        </p:txBody>
      </p:sp>
      <p:sp>
        <p:nvSpPr>
          <p:cNvPr id="2" name="标题 1"/>
          <p:cNvSpPr>
            <a:spLocks noGrp="1"/>
          </p:cNvSpPr>
          <p:nvPr>
            <p:ph type="title" hasCustomPrompt="1"/>
            <p:custDataLst>
              <p:tags r:id="rId4"/>
            </p:custDataLst>
          </p:nvPr>
        </p:nvSpPr>
        <p:spPr>
          <a:xfrm>
            <a:off x="1281600" y="1249200"/>
            <a:ext cx="9626400" cy="723600"/>
          </a:xfrm>
        </p:spPr>
        <p:txBody>
          <a:bodyPr anchor="ctr"/>
          <a:lstStyle>
            <a:lvl1pPr>
              <a:defRPr sz="3200" baseline="0">
                <a:solidFill>
                  <a:schemeClr val="tx1">
                    <a:lumMod val="75000"/>
                    <a:lumOff val="25000"/>
                  </a:schemeClr>
                </a:solidFill>
                <a:latin typeface="Arial" pitchFamily="34" charset="0"/>
                <a:ea typeface="微软雅黑"/>
                <a:cs typeface="Arial" pitchFamily="34" charset="0"/>
              </a:defRPr>
            </a:lvl1pPr>
          </a:lstStyle>
          <a:p>
            <a:r>
              <a:rPr lang="zh-CN" altLang="en-US"/>
              <a:t>单击此处编辑标题</a:t>
            </a:r>
            <a:endParaRPr lang="zh-CN" altLang="en-US"/>
          </a:p>
        </p:txBody>
      </p:sp>
      <p:sp>
        <p:nvSpPr>
          <p:cNvPr id="7" name="内容占位符 6"/>
          <p:cNvSpPr>
            <a:spLocks noGrp="1"/>
          </p:cNvSpPr>
          <p:nvPr>
            <p:ph sz="quarter" idx="13"/>
            <p:custDataLst>
              <p:tags r:id="rId5"/>
            </p:custDataLst>
          </p:nvPr>
        </p:nvSpPr>
        <p:spPr>
          <a:xfrm>
            <a:off x="1281113" y="2163600"/>
            <a:ext cx="9626600" cy="3445200"/>
          </a:xfrm>
        </p:spPr>
        <p:txBody>
          <a:bodyPr/>
          <a:lstStyle>
            <a:lvl1pPr>
              <a:defRPr baseline="0">
                <a:latin typeface="Arial" pitchFamily="34" charset="0"/>
                <a:ea typeface="微软雅黑"/>
                <a:cs typeface="Arial" pitchFamily="34" charset="0"/>
              </a:defRPr>
            </a:lvl1pPr>
            <a:lvl2pPr>
              <a:defRPr baseline="0">
                <a:latin typeface="Arial" pitchFamily="34" charset="0"/>
                <a:ea typeface="微软雅黑"/>
                <a:cs typeface="Arial" pitchFamily="34" charset="0"/>
              </a:defRPr>
            </a:lvl2pPr>
            <a:lvl3pPr>
              <a:defRPr baseline="0">
                <a:latin typeface="Arial" pitchFamily="34" charset="0"/>
                <a:ea typeface="微软雅黑"/>
                <a:cs typeface="Arial" pitchFamily="34" charset="0"/>
              </a:defRPr>
            </a:lvl3pPr>
            <a:lvl4pPr>
              <a:defRPr baseline="0">
                <a:latin typeface="Arial" pitchFamily="34" charset="0"/>
                <a:ea typeface="微软雅黑"/>
                <a:cs typeface="Arial" pitchFamily="34" charset="0"/>
              </a:defRPr>
            </a:lvl4pPr>
            <a:lvl5pPr>
              <a:defRPr baseline="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微软雅黑"/>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微软雅黑"/>
                <a:ea typeface="微软雅黑"/>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微软雅黑"/>
                <a:ea typeface="微软雅黑"/>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11"/>
          <a:stretch>
            <a:fillRect/>
          </a:stretch>
        </a:blip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0" y="8255"/>
            <a:ext cx="12192000" cy="6858000"/>
          </a:xfrm>
          <a:prstGeom prst="rect">
            <a:avLst/>
          </a:prstGeom>
        </p:spPr>
      </p:pic>
      <p:sp>
        <p:nvSpPr>
          <p:cNvPr id="13" name="矩形 12"/>
          <p:cNvSpPr/>
          <p:nvPr userDrawn="1">
            <p:custDataLst>
              <p:tags r:id="rId3"/>
            </p:custDataLst>
          </p:nvPr>
        </p:nvSpPr>
        <p:spPr>
          <a:xfrm>
            <a:off x="0" y="8255"/>
            <a:ext cx="12192000" cy="68580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ea typeface="微软雅黑"/>
            </a:endParaRPr>
          </a:p>
        </p:txBody>
      </p:sp>
      <p:sp>
        <p:nvSpPr>
          <p:cNvPr id="8" name="矩形 7"/>
          <p:cNvSpPr/>
          <p:nvPr userDrawn="1">
            <p:custDataLst>
              <p:tags r:id="rId4"/>
            </p:custDataLst>
          </p:nvPr>
        </p:nvSpPr>
        <p:spPr>
          <a:xfrm>
            <a:off x="0" y="0"/>
            <a:ext cx="4823460" cy="6866255"/>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微软雅黑"/>
              <a:ea typeface="微软雅黑"/>
              <a:sym typeface="+mn-ea"/>
            </a:endParaRPr>
          </a:p>
        </p:txBody>
      </p:sp>
      <p:sp>
        <p:nvSpPr>
          <p:cNvPr id="2" name="标题 1"/>
          <p:cNvSpPr>
            <a:spLocks noGrp="1"/>
          </p:cNvSpPr>
          <p:nvPr>
            <p:ph type="title" hasCustomPrompt="1"/>
            <p:custDataLst>
              <p:tags r:id="rId5"/>
            </p:custDataLst>
          </p:nvPr>
        </p:nvSpPr>
        <p:spPr>
          <a:xfrm>
            <a:off x="583200" y="770400"/>
            <a:ext cx="3960000" cy="882000"/>
          </a:xfrm>
        </p:spPr>
        <p:txBody>
          <a:bodyPr anchor="ctr"/>
          <a:lstStyle>
            <a:lvl1pPr>
              <a:defRPr sz="3600" baseline="0">
                <a:solidFill>
                  <a:schemeClr val="tx1">
                    <a:lumMod val="75000"/>
                    <a:lumOff val="25000"/>
                  </a:schemeClr>
                </a:solidFill>
                <a:latin typeface="Arial" pitchFamily="34" charset="0"/>
                <a:ea typeface="微软雅黑"/>
                <a:cs typeface="Arial" pitchFamily="34" charset="0"/>
              </a:defRPr>
            </a:lvl1pPr>
          </a:lstStyle>
          <a:p>
            <a:r>
              <a:rPr lang="zh-CN" altLang="en-US"/>
              <a:t>单击编辑标题</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微软雅黑"/>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微软雅黑"/>
                <a:ea typeface="微软雅黑"/>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微软雅黑"/>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586800" y="1764000"/>
            <a:ext cx="3956400" cy="4093200"/>
          </a:xfrm>
        </p:spPr>
        <p:txBody>
          <a:bodyPr/>
          <a:lstStyle>
            <a:lvl1pPr>
              <a:defRPr baseline="0">
                <a:latin typeface="Arial" pitchFamily="34" charset="0"/>
                <a:ea typeface="微软雅黑"/>
                <a:cs typeface="Arial" pitchFamily="34" charset="0"/>
              </a:defRPr>
            </a:lvl1pPr>
            <a:lvl2pPr>
              <a:defRPr baseline="0">
                <a:latin typeface="Arial" pitchFamily="34" charset="0"/>
                <a:ea typeface="微软雅黑"/>
                <a:cs typeface="Arial" pitchFamily="34" charset="0"/>
              </a:defRPr>
            </a:lvl2pPr>
            <a:lvl3pPr>
              <a:defRPr baseline="0">
                <a:latin typeface="Arial" pitchFamily="34" charset="0"/>
                <a:ea typeface="微软雅黑"/>
                <a:cs typeface="Arial" pitchFamily="34" charset="0"/>
              </a:defRPr>
            </a:lvl3pPr>
            <a:lvl4pPr>
              <a:defRPr baseline="0">
                <a:latin typeface="Arial" pitchFamily="34" charset="0"/>
                <a:ea typeface="微软雅黑"/>
                <a:cs typeface="Arial" pitchFamily="34" charset="0"/>
              </a:defRPr>
            </a:lvl4pPr>
            <a:lvl5pPr>
              <a:defRPr baseline="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0"/>
            </p:custDataLst>
          </p:nvPr>
        </p:nvSpPr>
        <p:spPr>
          <a:xfrm>
            <a:off x="5101200" y="769938"/>
            <a:ext cx="6480000" cy="5087937"/>
          </a:xfrm>
        </p:spPr>
        <p:txBody>
          <a:bodyPr/>
          <a:lstStyle>
            <a:lvl1pPr>
              <a:defRPr baseline="0">
                <a:latin typeface="Arial" pitchFamily="34" charset="0"/>
                <a:ea typeface="微软雅黑"/>
                <a:cs typeface="Arial" pitchFamily="34" charset="0"/>
              </a:defRPr>
            </a:lvl1pPr>
            <a:lvl2pPr>
              <a:defRPr baseline="0">
                <a:latin typeface="Arial" pitchFamily="34" charset="0"/>
                <a:ea typeface="微软雅黑"/>
                <a:cs typeface="Arial" pitchFamily="34" charset="0"/>
              </a:defRPr>
            </a:lvl2pPr>
            <a:lvl3pPr>
              <a:defRPr baseline="0">
                <a:latin typeface="Arial" pitchFamily="34" charset="0"/>
                <a:ea typeface="微软雅黑"/>
                <a:cs typeface="Arial" pitchFamily="34" charset="0"/>
              </a:defRPr>
            </a:lvl3pPr>
            <a:lvl4pPr>
              <a:defRPr baseline="0">
                <a:latin typeface="Arial" pitchFamily="34" charset="0"/>
                <a:ea typeface="微软雅黑"/>
                <a:cs typeface="Arial" pitchFamily="34" charset="0"/>
              </a:defRPr>
            </a:lvl4pPr>
            <a:lvl5pPr>
              <a:defRPr baseline="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11"/>
          <a:stretch>
            <a:fillRect/>
          </a:stretch>
        </a:blip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3" name="矩形 12"/>
          <p:cNvSpPr/>
          <p:nvPr userDrawn="1">
            <p:custDataLst>
              <p:tags r:id="rId3"/>
            </p:custDataLst>
          </p:nvPr>
        </p:nvSpPr>
        <p:spPr>
          <a:xfrm>
            <a:off x="0" y="0"/>
            <a:ext cx="12192000" cy="68580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ea typeface="微软雅黑"/>
            </a:endParaRPr>
          </a:p>
        </p:txBody>
      </p:sp>
      <p:sp>
        <p:nvSpPr>
          <p:cNvPr id="10" name="矩形 9"/>
          <p:cNvSpPr/>
          <p:nvPr userDrawn="1">
            <p:custDataLst>
              <p:tags r:id="rId4"/>
            </p:custDataLst>
          </p:nvPr>
        </p:nvSpPr>
        <p:spPr>
          <a:xfrm>
            <a:off x="0" y="0"/>
            <a:ext cx="12192000" cy="2664000"/>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微软雅黑"/>
              <a:ea typeface="微软雅黑"/>
              <a:sym typeface="+mn-ea"/>
            </a:endParaRPr>
          </a:p>
        </p:txBody>
      </p:sp>
      <p:sp>
        <p:nvSpPr>
          <p:cNvPr id="2" name="标题 1"/>
          <p:cNvSpPr>
            <a:spLocks noGrp="1"/>
          </p:cNvSpPr>
          <p:nvPr>
            <p:ph type="title"/>
            <p:custDataLst>
              <p:tags r:id="rId5"/>
            </p:custDataLst>
          </p:nvPr>
        </p:nvSpPr>
        <p:spPr>
          <a:xfrm>
            <a:off x="612000" y="781200"/>
            <a:ext cx="10976400" cy="626400"/>
          </a:xfrm>
        </p:spPr>
        <p:txBody>
          <a:bodyPr anchor="ctr"/>
          <a:lstStyle>
            <a:lvl1pPr algn="ctr">
              <a:defRPr sz="3600" baseline="0">
                <a:solidFill>
                  <a:schemeClr val="tx1">
                    <a:lumMod val="75000"/>
                    <a:lumOff val="25000"/>
                  </a:schemeClr>
                </a:solidFill>
                <a:latin typeface="Arial" pitchFamily="34" charset="0"/>
                <a:ea typeface="微软雅黑"/>
                <a:cs typeface="Arial" pitchFamily="34" charset="0"/>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微软雅黑"/>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微软雅黑"/>
                <a:ea typeface="微软雅黑"/>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微软雅黑"/>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9"/>
            </p:custDataLst>
          </p:nvPr>
        </p:nvSpPr>
        <p:spPr>
          <a:xfrm>
            <a:off x="612000" y="1659600"/>
            <a:ext cx="10975975" cy="828000"/>
          </a:xfrm>
        </p:spPr>
        <p:txBody>
          <a:bodyPr/>
          <a:lstStyle>
            <a:lvl1pPr algn="ctr">
              <a:defRPr baseline="0">
                <a:latin typeface="Arial" pitchFamily="34" charset="0"/>
                <a:ea typeface="微软雅黑"/>
                <a:cs typeface="Arial" pitchFamily="34" charset="0"/>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0"/>
            </p:custDataLst>
          </p:nvPr>
        </p:nvSpPr>
        <p:spPr>
          <a:xfrm>
            <a:off x="612775" y="2808000"/>
            <a:ext cx="10965600" cy="3430800"/>
          </a:xfrm>
        </p:spPr>
        <p:txBody>
          <a:bodyPr/>
          <a:lstStyle>
            <a:lvl1pPr>
              <a:defRPr baseline="0">
                <a:latin typeface="Arial" pitchFamily="34" charset="0"/>
                <a:ea typeface="微软雅黑"/>
                <a:cs typeface="Arial" pitchFamily="34" charset="0"/>
              </a:defRPr>
            </a:lvl1pPr>
            <a:lvl2pPr>
              <a:defRPr baseline="0">
                <a:latin typeface="Arial" pitchFamily="34" charset="0"/>
                <a:ea typeface="微软雅黑"/>
                <a:cs typeface="Arial" pitchFamily="34" charset="0"/>
              </a:defRPr>
            </a:lvl2pPr>
            <a:lvl3pPr>
              <a:defRPr baseline="0">
                <a:latin typeface="Arial" pitchFamily="34" charset="0"/>
                <a:ea typeface="微软雅黑"/>
                <a:cs typeface="Arial" pitchFamily="34" charset="0"/>
              </a:defRPr>
            </a:lvl3pPr>
            <a:lvl4pPr>
              <a:defRPr baseline="0">
                <a:latin typeface="Arial" pitchFamily="34" charset="0"/>
                <a:ea typeface="微软雅黑"/>
                <a:cs typeface="Arial" pitchFamily="34" charset="0"/>
              </a:defRPr>
            </a:lvl4pPr>
            <a:lvl5pPr>
              <a:defRPr baseline="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11"/>
          <a:stretch>
            <a:fillRect/>
          </a:stretch>
        </a:blip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2" name="矩形 11"/>
          <p:cNvSpPr/>
          <p:nvPr userDrawn="1">
            <p:custDataLst>
              <p:tags r:id="rId3"/>
            </p:custDataLst>
          </p:nvPr>
        </p:nvSpPr>
        <p:spPr>
          <a:xfrm>
            <a:off x="0" y="0"/>
            <a:ext cx="12192000" cy="68580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a:ea typeface="微软雅黑"/>
            </a:endParaRPr>
          </a:p>
        </p:txBody>
      </p:sp>
      <p:sp>
        <p:nvSpPr>
          <p:cNvPr id="8" name="矩形 7"/>
          <p:cNvSpPr/>
          <p:nvPr userDrawn="1">
            <p:custDataLst>
              <p:tags r:id="rId4"/>
            </p:custDataLst>
          </p:nvPr>
        </p:nvSpPr>
        <p:spPr>
          <a:xfrm>
            <a:off x="0" y="5029201"/>
            <a:ext cx="12192000" cy="1828799"/>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微软雅黑"/>
              <a:ea typeface="微软雅黑"/>
              <a:sym typeface="+mn-ea"/>
            </a:endParaRPr>
          </a:p>
        </p:txBody>
      </p:sp>
      <p:sp>
        <p:nvSpPr>
          <p:cNvPr id="2" name="标题 1"/>
          <p:cNvSpPr>
            <a:spLocks noGrp="1"/>
          </p:cNvSpPr>
          <p:nvPr>
            <p:ph type="title"/>
            <p:custDataLst>
              <p:tags r:id="rId5"/>
            </p:custDataLst>
          </p:nvPr>
        </p:nvSpPr>
        <p:spPr>
          <a:xfrm>
            <a:off x="604800" y="669600"/>
            <a:ext cx="10976400" cy="565200"/>
          </a:xfrm>
        </p:spPr>
        <p:txBody>
          <a:bodyPr anchor="ctr"/>
          <a:lstStyle>
            <a:lvl1pPr algn="ctr">
              <a:defRPr sz="3200" baseline="0">
                <a:solidFill>
                  <a:schemeClr val="tx1">
                    <a:lumMod val="75000"/>
                    <a:lumOff val="25000"/>
                  </a:schemeClr>
                </a:solidFill>
                <a:latin typeface="Arial" pitchFamily="34" charset="0"/>
                <a:ea typeface="微软雅黑"/>
                <a:cs typeface="Arial" pitchFamily="34" charset="0"/>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微软雅黑"/>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微软雅黑"/>
                <a:ea typeface="微软雅黑"/>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微软雅黑"/>
                <a:ea typeface="微软雅黑"/>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9"/>
            </p:custDataLst>
          </p:nvPr>
        </p:nvSpPr>
        <p:spPr>
          <a:xfrm>
            <a:off x="604837" y="1681200"/>
            <a:ext cx="10990800" cy="3211200"/>
          </a:xfrm>
        </p:spPr>
        <p:txBody>
          <a:bodyPr/>
          <a:lstStyle>
            <a:lvl1pPr>
              <a:defRPr baseline="0">
                <a:latin typeface="Arial" pitchFamily="34" charset="0"/>
                <a:ea typeface="微软雅黑"/>
                <a:cs typeface="Arial" pitchFamily="34" charset="0"/>
              </a:defRPr>
            </a:lvl1pPr>
            <a:lvl2pPr>
              <a:defRPr baseline="0">
                <a:latin typeface="Arial" pitchFamily="34" charset="0"/>
                <a:ea typeface="微软雅黑"/>
                <a:cs typeface="Arial" pitchFamily="34" charset="0"/>
              </a:defRPr>
            </a:lvl2pPr>
            <a:lvl3pPr>
              <a:defRPr baseline="0">
                <a:latin typeface="Arial" pitchFamily="34" charset="0"/>
                <a:ea typeface="微软雅黑"/>
                <a:cs typeface="Arial" pitchFamily="34" charset="0"/>
              </a:defRPr>
            </a:lvl3pPr>
            <a:lvl4pPr>
              <a:defRPr baseline="0">
                <a:latin typeface="Arial" pitchFamily="34" charset="0"/>
                <a:ea typeface="微软雅黑"/>
                <a:cs typeface="Arial" pitchFamily="34" charset="0"/>
              </a:defRPr>
            </a:lvl4pPr>
            <a:lvl5pPr>
              <a:defRPr baseline="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0"/>
            </p:custDataLst>
          </p:nvPr>
        </p:nvSpPr>
        <p:spPr>
          <a:xfrm>
            <a:off x="594000" y="5180400"/>
            <a:ext cx="11001600" cy="1011600"/>
          </a:xfrm>
        </p:spPr>
        <p:txBody>
          <a:bodyPr/>
          <a:lstStyle>
            <a:lvl1pPr>
              <a:defRPr baseline="0">
                <a:latin typeface="Arial" pitchFamily="34" charset="0"/>
                <a:ea typeface="微软雅黑"/>
                <a:cs typeface="Arial" pitchFamily="34" charset="0"/>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3"/>
          <a:stretch>
            <a:fillRect/>
          </a:stretch>
        </a:blip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5" name="矩形 14"/>
          <p:cNvSpPr/>
          <p:nvPr userDrawn="1">
            <p:custDataLst>
              <p:tags r:id="rId3"/>
            </p:custDataLst>
          </p:nvPr>
        </p:nvSpPr>
        <p:spPr>
          <a:xfrm>
            <a:off x="0" y="0"/>
            <a:ext cx="12192000" cy="68580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Arial" pitchFamily="34" charset="0"/>
              <a:ea typeface="微软雅黑"/>
              <a:cs typeface="Arial" pitchFamily="34" charset="0"/>
            </a:endParaRPr>
          </a:p>
        </p:txBody>
      </p:sp>
      <p:sp>
        <p:nvSpPr>
          <p:cNvPr id="10" name="矩形 9"/>
          <p:cNvSpPr/>
          <p:nvPr userDrawn="1">
            <p:custDataLst>
              <p:tags r:id="rId4"/>
            </p:custDataLst>
          </p:nvPr>
        </p:nvSpPr>
        <p:spPr>
          <a:xfrm>
            <a:off x="0" y="0"/>
            <a:ext cx="12192000" cy="914400"/>
          </a:xfrm>
          <a:prstGeom prst="rect">
            <a:avLst/>
          </a:prstGeom>
          <a:solidFill>
            <a:schemeClr val="tx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微软雅黑"/>
              <a:ea typeface="微软雅黑"/>
              <a:sym typeface="+mn-ea"/>
            </a:endParaRPr>
          </a:p>
        </p:txBody>
      </p:sp>
      <p:sp>
        <p:nvSpPr>
          <p:cNvPr id="2" name="标题 1"/>
          <p:cNvSpPr>
            <a:spLocks noGrp="1"/>
          </p:cNvSpPr>
          <p:nvPr>
            <p:ph type="title"/>
            <p:custDataLst>
              <p:tags r:id="rId5"/>
            </p:custDataLst>
          </p:nvPr>
        </p:nvSpPr>
        <p:spPr>
          <a:xfrm>
            <a:off x="579600" y="237600"/>
            <a:ext cx="11037600" cy="441964"/>
          </a:xfrm>
        </p:spPr>
        <p:txBody>
          <a:bodyPr/>
          <a:lstStyle>
            <a:lvl1pPr>
              <a:defRPr baseline="0">
                <a:solidFill>
                  <a:schemeClr val="tx1">
                    <a:lumMod val="75000"/>
                    <a:lumOff val="25000"/>
                  </a:schemeClr>
                </a:solidFill>
                <a:latin typeface="Arial" pitchFamily="34" charset="0"/>
                <a:ea typeface="微软雅黑"/>
                <a:cs typeface="Arial" pitchFamily="34" charset="0"/>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6"/>
            </p:custDataLst>
          </p:nvPr>
        </p:nvSpPr>
        <p:spPr/>
        <p:txBody>
          <a:bodyPr/>
          <a:lstStyle>
            <a:lvl1pPr>
              <a:defRPr>
                <a:latin typeface="微软雅黑"/>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p:txBody>
          <a:bodyPr/>
          <a:lstStyle>
            <a:lvl1pPr>
              <a:defRPr>
                <a:latin typeface="微软雅黑"/>
                <a:ea typeface="微软雅黑"/>
              </a:defRPr>
            </a:lvl1pPr>
          </a:lstStyle>
          <a:p>
            <a:endParaRPr lang="zh-CN" altLang="en-US"/>
          </a:p>
        </p:txBody>
      </p:sp>
      <p:sp>
        <p:nvSpPr>
          <p:cNvPr id="5" name="灯片编号占位符 4"/>
          <p:cNvSpPr>
            <a:spLocks noGrp="1"/>
          </p:cNvSpPr>
          <p:nvPr>
            <p:ph type="sldNum" sz="quarter" idx="12"/>
            <p:custDataLst>
              <p:tags r:id="rId8"/>
            </p:custDataLst>
          </p:nvPr>
        </p:nvSpPr>
        <p:spPr/>
        <p:txBody>
          <a:bodyPr/>
          <a:lstStyle>
            <a:lvl1pPr>
              <a:defRPr>
                <a:latin typeface="微软雅黑"/>
                <a:ea typeface="微软雅黑"/>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9"/>
            </p:custDataLst>
          </p:nvPr>
        </p:nvSpPr>
        <p:spPr>
          <a:xfrm>
            <a:off x="579600" y="1663200"/>
            <a:ext cx="5342400" cy="2894400"/>
          </a:xfrm>
        </p:spPr>
        <p:txBody>
          <a:bodyPr/>
          <a:lstStyle>
            <a:lvl1pPr>
              <a:defRPr baseline="0">
                <a:latin typeface="Arial" pitchFamily="34" charset="0"/>
                <a:ea typeface="微软雅黑"/>
                <a:cs typeface="Arial" pitchFamily="34" charset="0"/>
              </a:defRPr>
            </a:lvl1pPr>
            <a:lvl2pPr>
              <a:defRPr baseline="0">
                <a:latin typeface="Arial" pitchFamily="34" charset="0"/>
                <a:ea typeface="微软雅黑"/>
                <a:cs typeface="Arial" pitchFamily="34" charset="0"/>
              </a:defRPr>
            </a:lvl2pPr>
            <a:lvl3pPr>
              <a:defRPr baseline="0">
                <a:latin typeface="Arial" pitchFamily="34" charset="0"/>
                <a:ea typeface="微软雅黑"/>
                <a:cs typeface="Arial" pitchFamily="34" charset="0"/>
              </a:defRPr>
            </a:lvl3pPr>
            <a:lvl4pPr>
              <a:defRPr baseline="0">
                <a:latin typeface="Arial" pitchFamily="34" charset="0"/>
                <a:ea typeface="微软雅黑"/>
                <a:cs typeface="Arial" pitchFamily="34" charset="0"/>
              </a:defRPr>
            </a:lvl4pPr>
            <a:lvl5pPr>
              <a:defRPr baseline="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0"/>
            </p:custDataLst>
          </p:nvPr>
        </p:nvSpPr>
        <p:spPr>
          <a:xfrm>
            <a:off x="6242400" y="1663200"/>
            <a:ext cx="5367600" cy="2894400"/>
          </a:xfrm>
        </p:spPr>
        <p:txBody>
          <a:bodyPr/>
          <a:lstStyle>
            <a:lvl1pPr>
              <a:defRPr baseline="0">
                <a:latin typeface="Arial" pitchFamily="34" charset="0"/>
                <a:ea typeface="微软雅黑"/>
                <a:cs typeface="Arial" pitchFamily="34" charset="0"/>
              </a:defRPr>
            </a:lvl1pPr>
            <a:lvl2pPr>
              <a:defRPr baseline="0">
                <a:latin typeface="Arial" pitchFamily="34" charset="0"/>
                <a:ea typeface="微软雅黑"/>
                <a:cs typeface="Arial" pitchFamily="34" charset="0"/>
              </a:defRPr>
            </a:lvl2pPr>
            <a:lvl3pPr>
              <a:defRPr baseline="0">
                <a:latin typeface="Arial" pitchFamily="34" charset="0"/>
                <a:ea typeface="微软雅黑"/>
                <a:cs typeface="Arial" pitchFamily="34" charset="0"/>
              </a:defRPr>
            </a:lvl3pPr>
            <a:lvl4pPr>
              <a:defRPr baseline="0">
                <a:latin typeface="Arial" pitchFamily="34" charset="0"/>
                <a:ea typeface="微软雅黑"/>
                <a:cs typeface="Arial" pitchFamily="34" charset="0"/>
              </a:defRPr>
            </a:lvl4pPr>
            <a:lvl5pPr>
              <a:defRPr baseline="0">
                <a:latin typeface="Arial" pitchFamily="34" charset="0"/>
                <a:ea typeface="微软雅黑"/>
                <a:cs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1"/>
            </p:custDataLst>
          </p:nvPr>
        </p:nvSpPr>
        <p:spPr>
          <a:xfrm>
            <a:off x="572400" y="4816800"/>
            <a:ext cx="5342400" cy="781200"/>
          </a:xfrm>
        </p:spPr>
        <p:txBody>
          <a:bodyPr/>
          <a:lstStyle>
            <a:lvl1pPr>
              <a:defRPr baseline="0">
                <a:latin typeface="Arial" pitchFamily="34" charset="0"/>
                <a:ea typeface="微软雅黑"/>
                <a:cs typeface="Arial" pitchFamily="34" charset="0"/>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2"/>
            </p:custDataLst>
          </p:nvPr>
        </p:nvSpPr>
        <p:spPr>
          <a:xfrm>
            <a:off x="6253200" y="4813200"/>
            <a:ext cx="5367600" cy="781200"/>
          </a:xfrm>
        </p:spPr>
        <p:txBody>
          <a:bodyPr/>
          <a:lstStyle>
            <a:lvl1pPr>
              <a:defRPr baseline="0">
                <a:latin typeface="Arial" pitchFamily="34" charset="0"/>
                <a:ea typeface="微软雅黑"/>
                <a:cs typeface="Arial" pitchFamily="34" charset="0"/>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9"/>
          <a:stretch>
            <a:fillRect/>
          </a:stretch>
        </a:blipFill>
        <a:effectLst/>
      </p:bgPr>
    </p:bg>
    <p:spTree>
      <p:nvGrpSpPr>
        <p:cNvPr id="1" name=""/>
        <p:cNvGrpSpPr/>
        <p:nvPr/>
      </p:nvGrpSpPr>
      <p:grpSpPr>
        <a:xfrm>
          <a:off x="0" y="0"/>
          <a:ext cx="0" cy="0"/>
        </a:xfrm>
      </p:grpSpPr>
      <p:pic>
        <p:nvPicPr>
          <p:cNvPr id="6" name="图片 5" descr="图片3"/>
          <p:cNvPicPr>
            <a:picLocks noChangeAspect="1"/>
          </p:cNvPicPr>
          <p:nvPr userDrawn="1">
            <p:custDataLst>
              <p:tags r:id="rId2"/>
            </p:custDataLst>
          </p:nvPr>
        </p:nvPicPr>
        <p:blipFill>
          <a:blip r:embed="rId1"/>
          <a:stretch>
            <a:fillRect/>
          </a:stretch>
        </p:blipFill>
        <p:spPr>
          <a:xfrm rot="10800000">
            <a:off x="0" y="-13017"/>
            <a:ext cx="951230" cy="1106170"/>
          </a:xfrm>
          <a:prstGeom prst="rect">
            <a:avLst/>
          </a:prstGeom>
        </p:spPr>
      </p:pic>
      <p:sp>
        <p:nvSpPr>
          <p:cNvPr id="10" name="矩形 9"/>
          <p:cNvSpPr/>
          <p:nvPr userDrawn="1">
            <p:custDataLst>
              <p:tags r:id="rId3"/>
            </p:custDataLst>
          </p:nvPr>
        </p:nvSpPr>
        <p:spPr>
          <a:xfrm>
            <a:off x="0" y="959224"/>
            <a:ext cx="12192000" cy="4939553"/>
          </a:xfrm>
          <a:prstGeom prst="rect">
            <a:avLst/>
          </a:prstGeom>
          <a:solidFill>
            <a:schemeClr val="bg2">
              <a:alpha val="9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latin typeface="微软雅黑"/>
              <a:ea typeface="微软雅黑"/>
              <a:sym typeface="+mn-ea"/>
            </a:endParaRPr>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solidFill>
                  <a:schemeClr val="tx1">
                    <a:lumMod val="75000"/>
                    <a:lumOff val="25000"/>
                  </a:schemeClr>
                </a:solidFill>
                <a:latin typeface="Arial" pitchFamily="34" charset="0"/>
                <a:ea typeface="微软雅黑"/>
                <a:cs typeface="Arial" pitchFamily="34" charset="0"/>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lvl1pPr>
              <a:defRPr>
                <a:latin typeface="微软雅黑"/>
                <a:ea typeface="微软雅黑"/>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a:latin typeface="微软雅黑"/>
                <a:ea typeface="微软雅黑"/>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a:latin typeface="微软雅黑"/>
                <a:ea typeface="微软雅黑"/>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latin typeface="Arial" pitchFamily="34" charset="0"/>
                <a:ea typeface="微软雅黑"/>
                <a:cs typeface="Arial" pitchFamily="34" charset="0"/>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32.xml" /><Relationship Id="rId2" Type="http://schemas.openxmlformats.org/officeDocument/2006/relationships/slideLayout" Target="../slideLayouts/slideLayout13.xml" /><Relationship Id="rId20" Type="http://schemas.openxmlformats.org/officeDocument/2006/relationships/tags" Target="../tags/tag133.xml" /><Relationship Id="rId21" Type="http://schemas.openxmlformats.org/officeDocument/2006/relationships/tags" Target="../tags/tag134.xml" /><Relationship Id="rId22" Type="http://schemas.openxmlformats.org/officeDocument/2006/relationships/tags" Target="../tags/tag135.xml" /><Relationship Id="rId23" Type="http://schemas.openxmlformats.org/officeDocument/2006/relationships/tags" Target="../tags/tag136.xml" /><Relationship Id="rId24" Type="http://schemas.openxmlformats.org/officeDocument/2006/relationships/tags" Target="../tags/tag137.xml" /><Relationship Id="rId25" Type="http://schemas.openxmlformats.org/officeDocument/2006/relationships/image" Target="file:///D:\qq&#25991;&#20214;\712321467\Image\C2C\Image2\%7b75232B38-A165-1FB7-499C-2E1C792CACB5%7d.png" TargetMode="External" /><Relationship Id="rId26" Type="http://schemas.openxmlformats.org/officeDocument/2006/relationships/image" Target="../media/image5.png" /><Relationship Id="rId27"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0.xml" /><Relationship Id="rId10" Type="http://schemas.openxmlformats.org/officeDocument/2006/relationships/slideLayout" Target="../slideLayouts/slideLayout39.xml" /><Relationship Id="rId11" Type="http://schemas.openxmlformats.org/officeDocument/2006/relationships/slideLayout" Target="../slideLayouts/slideLayout40.xml" /><Relationship Id="rId12" Type="http://schemas.openxmlformats.org/officeDocument/2006/relationships/slideLayout" Target="../slideLayouts/slideLayout41.xml" /><Relationship Id="rId13" Type="http://schemas.openxmlformats.org/officeDocument/2006/relationships/slideLayout" Target="../slideLayouts/slideLayout42.xml" /><Relationship Id="rId14" Type="http://schemas.openxmlformats.org/officeDocument/2006/relationships/slideLayout" Target="../slideLayouts/slideLayout43.xml" /><Relationship Id="rId15" Type="http://schemas.openxmlformats.org/officeDocument/2006/relationships/slideLayout" Target="../slideLayouts/slideLayout44.xml" /><Relationship Id="rId16" Type="http://schemas.openxmlformats.org/officeDocument/2006/relationships/slideLayout" Target="../slideLayouts/slideLayout45.xml" /><Relationship Id="rId17" Type="http://schemas.openxmlformats.org/officeDocument/2006/relationships/slideLayout" Target="../slideLayouts/slideLayout46.xml" /><Relationship Id="rId18" Type="http://schemas.openxmlformats.org/officeDocument/2006/relationships/slideLayout" Target="../slideLayouts/slideLayout47.xml" /><Relationship Id="rId19" Type="http://schemas.openxmlformats.org/officeDocument/2006/relationships/tags" Target="../tags/tag269.xml" /><Relationship Id="rId2" Type="http://schemas.openxmlformats.org/officeDocument/2006/relationships/slideLayout" Target="../slideLayouts/slideLayout31.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image" Target="file:///D:\qq&#25991;&#20214;\712321467\Image\C2C\Image2\%7b75232B38-A165-1FB7-499C-2E1C792CACB5%7d.png" TargetMode="External" /><Relationship Id="rId26" Type="http://schemas.openxmlformats.org/officeDocument/2006/relationships/image" Target="../media/image5.png" /><Relationship Id="rId27" Type="http://schemas.openxmlformats.org/officeDocument/2006/relationships/theme" Target="../theme/theme3.xml" /><Relationship Id="rId3" Type="http://schemas.openxmlformats.org/officeDocument/2006/relationships/slideLayout" Target="../slideLayouts/slideLayout32.xml" /><Relationship Id="rId4" Type="http://schemas.openxmlformats.org/officeDocument/2006/relationships/slideLayout" Target="../slideLayouts/slideLayout33.xml" /><Relationship Id="rId5" Type="http://schemas.openxmlformats.org/officeDocument/2006/relationships/slideLayout" Target="../slideLayouts/slideLayout34.xml" /><Relationship Id="rId6" Type="http://schemas.openxmlformats.org/officeDocument/2006/relationships/slideLayout" Target="../slideLayouts/slideLayout35.xml" /><Relationship Id="rId7" Type="http://schemas.openxmlformats.org/officeDocument/2006/relationships/slideLayout" Target="../slideLayouts/slideLayout36.xml" /><Relationship Id="rId8" Type="http://schemas.openxmlformats.org/officeDocument/2006/relationships/slideLayout" Target="../slideLayouts/slideLayout37.xml" /><Relationship Id="rId9" Type="http://schemas.openxmlformats.org/officeDocument/2006/relationships/slideLayout" Target="../slideLayouts/slideLayout38.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pic>
        <p:nvPicPr>
          <p:cNvPr id="8" name="图片 1073743875" descr="学科网 zxxk.com" title=""/>
          <p:cNvPicPr>
            <a:picLocks noChangeAspect="1"/>
          </p:cNvPicPr>
          <p:nvPr/>
        </p:nvPicPr>
        <p:blipFill>
          <a:blip r:embed="rId26" r:link="rId2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微软雅黑"/>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8" name="图片 1073743875" descr="学科网 zxxk.com" title=""/>
          <p:cNvPicPr>
            <a:picLocks noChangeAspect="1"/>
          </p:cNvPicPr>
          <p:nvPr/>
        </p:nvPicPr>
        <p:blipFill>
          <a:blip r:embed="rId26" r:link="rId25"/>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 id="2147483696"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a:solidFill>
            <a:schemeClr val="tx1"/>
          </a:solidFill>
          <a:uFillTx/>
          <a:latin typeface="微软雅黑"/>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solidFill>
          <a:uFillTx/>
          <a:latin typeface="微软雅黑"/>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solidFill>
          <a:uFillTx/>
          <a:latin typeface="微软雅黑"/>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75.xml"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tags" Target="../tags/tag27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6.xml" /><Relationship Id="rId10" Type="http://schemas.openxmlformats.org/officeDocument/2006/relationships/tags" Target="../tags/tag285.xml" /><Relationship Id="rId2" Type="http://schemas.openxmlformats.org/officeDocument/2006/relationships/themeOverride" Target="../theme/themeOverride1.xml" /><Relationship Id="rId3" Type="http://schemas.openxmlformats.org/officeDocument/2006/relationships/notesSlide" Target="../notesSlides/notesSlide2.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tags" Target="../tags/tag283.xml" /><Relationship Id="rId9" Type="http://schemas.openxmlformats.org/officeDocument/2006/relationships/tags" Target="../tags/tag28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1.xml" /><Relationship Id="rId10" Type="http://schemas.openxmlformats.org/officeDocument/2006/relationships/tags" Target="../tags/tag292.xml" /><Relationship Id="rId11" Type="http://schemas.openxmlformats.org/officeDocument/2006/relationships/tags" Target="../tags/tag293.xml" /><Relationship Id="rId12" Type="http://schemas.openxmlformats.org/officeDocument/2006/relationships/tags" Target="../tags/tag294.xml" /><Relationship Id="rId13" Type="http://schemas.openxmlformats.org/officeDocument/2006/relationships/tags" Target="../tags/tag295.xml" /><Relationship Id="rId14" Type="http://schemas.openxmlformats.org/officeDocument/2006/relationships/tags" Target="../tags/tag296.xml" /><Relationship Id="rId15" Type="http://schemas.openxmlformats.org/officeDocument/2006/relationships/tags" Target="../tags/tag297.xml" /><Relationship Id="rId16" Type="http://schemas.openxmlformats.org/officeDocument/2006/relationships/tags" Target="../tags/tag298.xml" /><Relationship Id="rId17" Type="http://schemas.openxmlformats.org/officeDocument/2006/relationships/tags" Target="../tags/tag299.xml" /><Relationship Id="rId18" Type="http://schemas.openxmlformats.org/officeDocument/2006/relationships/tags" Target="../tags/tag300.xml" /><Relationship Id="rId2" Type="http://schemas.openxmlformats.org/officeDocument/2006/relationships/themeOverride" Target="../theme/themeOverride2.xml" /><Relationship Id="rId3" Type="http://schemas.openxmlformats.org/officeDocument/2006/relationships/notesSlide" Target="../notesSlides/notesSlide3.xml"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tags" Target="../tags/tag288.xml" /><Relationship Id="rId7" Type="http://schemas.openxmlformats.org/officeDocument/2006/relationships/tags" Target="../tags/tag289.xml" /><Relationship Id="rId8" Type="http://schemas.openxmlformats.org/officeDocument/2006/relationships/tags" Target="../tags/tag290.xml" /><Relationship Id="rId9" Type="http://schemas.openxmlformats.org/officeDocument/2006/relationships/tags" Target="../tags/tag29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1.xml" /><Relationship Id="rId2" Type="http://schemas.openxmlformats.org/officeDocument/2006/relationships/themeOverride" Target="../theme/themeOverride3.xml" /><Relationship Id="rId3" Type="http://schemas.openxmlformats.org/officeDocument/2006/relationships/notesSlide" Target="../notesSlides/notesSlide4.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tags" Target="../tags/tag303.xml" /><Relationship Id="rId7" Type="http://schemas.openxmlformats.org/officeDocument/2006/relationships/tags" Target="../tags/tag304.xml" /><Relationship Id="rId8" Type="http://schemas.openxmlformats.org/officeDocument/2006/relationships/tags" Target="../tags/tag30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1.xml" /><Relationship Id="rId10" Type="http://schemas.openxmlformats.org/officeDocument/2006/relationships/tags" Target="../tags/tag312.xml" /><Relationship Id="rId2" Type="http://schemas.openxmlformats.org/officeDocument/2006/relationships/themeOverride" Target="../theme/themeOverride4.xml" /><Relationship Id="rId3" Type="http://schemas.openxmlformats.org/officeDocument/2006/relationships/notesSlide" Target="../notesSlides/notesSlide5.xml"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tags" Target="../tags/tag308.xml" /><Relationship Id="rId7" Type="http://schemas.openxmlformats.org/officeDocument/2006/relationships/tags" Target="../tags/tag309.xml" /><Relationship Id="rId8" Type="http://schemas.openxmlformats.org/officeDocument/2006/relationships/tags" Target="../tags/tag310.xml" /><Relationship Id="rId9" Type="http://schemas.openxmlformats.org/officeDocument/2006/relationships/tags" Target="../tags/tag31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1.xml" /><Relationship Id="rId10" Type="http://schemas.openxmlformats.org/officeDocument/2006/relationships/tags" Target="../tags/tag319.xml" /><Relationship Id="rId11" Type="http://schemas.openxmlformats.org/officeDocument/2006/relationships/tags" Target="../tags/tag320.xml" /><Relationship Id="rId2" Type="http://schemas.openxmlformats.org/officeDocument/2006/relationships/themeOverride" Target="../theme/themeOverride5.xml" /><Relationship Id="rId3" Type="http://schemas.openxmlformats.org/officeDocument/2006/relationships/notesSlide" Target="../notesSlides/notesSlide6.xml" /><Relationship Id="rId4" Type="http://schemas.openxmlformats.org/officeDocument/2006/relationships/tags" Target="../tags/tag313.xml" /><Relationship Id="rId5" Type="http://schemas.openxmlformats.org/officeDocument/2006/relationships/tags" Target="../tags/tag314.xml" /><Relationship Id="rId6" Type="http://schemas.openxmlformats.org/officeDocument/2006/relationships/tags" Target="../tags/tag315.xml" /><Relationship Id="rId7" Type="http://schemas.openxmlformats.org/officeDocument/2006/relationships/tags" Target="../tags/tag316.xml" /><Relationship Id="rId8" Type="http://schemas.openxmlformats.org/officeDocument/2006/relationships/tags" Target="../tags/tag317.xml" /><Relationship Id="rId9" Type="http://schemas.openxmlformats.org/officeDocument/2006/relationships/tags" Target="../tags/tag3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6.xml" /><Relationship Id="rId10" Type="http://schemas.openxmlformats.org/officeDocument/2006/relationships/image" Target="../media/image6.png" /><Relationship Id="rId11" Type="http://schemas.openxmlformats.org/officeDocument/2006/relationships/tags" Target="../tags/tag327.xml" /><Relationship Id="rId12" Type="http://schemas.openxmlformats.org/officeDocument/2006/relationships/tags" Target="../tags/tag328.xml" /><Relationship Id="rId2" Type="http://schemas.openxmlformats.org/officeDocument/2006/relationships/themeOverride" Target="../theme/themeOverride6.xml" /><Relationship Id="rId3" Type="http://schemas.openxmlformats.org/officeDocument/2006/relationships/notesSlide" Target="../notesSlides/notesSlide7.xml"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tags" Target="../tags/tag323.xml" /><Relationship Id="rId7" Type="http://schemas.openxmlformats.org/officeDocument/2006/relationships/tags" Target="../tags/tag324.xml" /><Relationship Id="rId8" Type="http://schemas.openxmlformats.org/officeDocument/2006/relationships/tags" Target="../tags/tag325.xml" /><Relationship Id="rId9" Type="http://schemas.openxmlformats.org/officeDocument/2006/relationships/tags" Target="../tags/tag32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1.xml" /><Relationship Id="rId10" Type="http://schemas.openxmlformats.org/officeDocument/2006/relationships/tags" Target="../tags/tag332.xml" /><Relationship Id="rId11" Type="http://schemas.openxmlformats.org/officeDocument/2006/relationships/tags" Target="../tags/tag333.xml" /><Relationship Id="rId12" Type="http://schemas.openxmlformats.org/officeDocument/2006/relationships/image" Target="../media/image9.png" /><Relationship Id="rId13" Type="http://schemas.openxmlformats.org/officeDocument/2006/relationships/tags" Target="../tags/tag334.xml" /><Relationship Id="rId2" Type="http://schemas.openxmlformats.org/officeDocument/2006/relationships/themeOverride" Target="../theme/themeOverride7.xml" /><Relationship Id="rId3" Type="http://schemas.openxmlformats.org/officeDocument/2006/relationships/notesSlide" Target="../notesSlides/notesSlide8.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image" Target="../media/image7.png" /><Relationship Id="rId7" Type="http://schemas.openxmlformats.org/officeDocument/2006/relationships/tags" Target="../tags/tag331.xml" /><Relationship Id="rId8" Type="http://schemas.openxmlformats.org/officeDocument/2006/relationships/image" Target="../media/image6.png" /><Relationship Id="rId9" Type="http://schemas.openxmlformats.org/officeDocument/2006/relationships/image" Target="../media/image8.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1.xml" /><Relationship Id="rId10" Type="http://schemas.openxmlformats.org/officeDocument/2006/relationships/tags" Target="../tags/tag339.xml" /><Relationship Id="rId11" Type="http://schemas.openxmlformats.org/officeDocument/2006/relationships/image" Target="../media/image10.png" /><Relationship Id="rId12" Type="http://schemas.openxmlformats.org/officeDocument/2006/relationships/tags" Target="../tags/tag340.xml" /><Relationship Id="rId13" Type="http://schemas.openxmlformats.org/officeDocument/2006/relationships/tags" Target="../tags/tag341.xml" /><Relationship Id="rId14" Type="http://schemas.openxmlformats.org/officeDocument/2006/relationships/tags" Target="../tags/tag342.xml" /><Relationship Id="rId15" Type="http://schemas.openxmlformats.org/officeDocument/2006/relationships/tags" Target="../tags/tag343.xml" /><Relationship Id="rId2" Type="http://schemas.openxmlformats.org/officeDocument/2006/relationships/themeOverride" Target="../theme/themeOverride8.xml" /><Relationship Id="rId3" Type="http://schemas.openxmlformats.org/officeDocument/2006/relationships/notesSlide" Target="../notesSlides/notesSlide9.xml" /><Relationship Id="rId4" Type="http://schemas.openxmlformats.org/officeDocument/2006/relationships/tags" Target="../tags/tag335.xml" /><Relationship Id="rId5" Type="http://schemas.openxmlformats.org/officeDocument/2006/relationships/tags" Target="../tags/tag336.xml" /><Relationship Id="rId6" Type="http://schemas.openxmlformats.org/officeDocument/2006/relationships/image" Target="../media/image7.png" /><Relationship Id="rId7" Type="http://schemas.openxmlformats.org/officeDocument/2006/relationships/tags" Target="../tags/tag337.xml" /><Relationship Id="rId8" Type="http://schemas.openxmlformats.org/officeDocument/2006/relationships/image" Target="../media/image9.png" /><Relationship Id="rId9" Type="http://schemas.openxmlformats.org/officeDocument/2006/relationships/tags" Target="../tags/tag33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1.xml" /><Relationship Id="rId10" Type="http://schemas.openxmlformats.org/officeDocument/2006/relationships/tags" Target="../tags/tag349.xml" /><Relationship Id="rId11" Type="http://schemas.openxmlformats.org/officeDocument/2006/relationships/tags" Target="../tags/tag350.xml" /><Relationship Id="rId2" Type="http://schemas.openxmlformats.org/officeDocument/2006/relationships/themeOverride" Target="../theme/themeOverride9.xml" /><Relationship Id="rId3" Type="http://schemas.openxmlformats.org/officeDocument/2006/relationships/notesSlide" Target="../notesSlides/notesSlide10.xml"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image" Target="../media/image6.png" /><Relationship Id="rId7" Type="http://schemas.openxmlformats.org/officeDocument/2006/relationships/tags" Target="../tags/tag346.xml" /><Relationship Id="rId8" Type="http://schemas.openxmlformats.org/officeDocument/2006/relationships/tags" Target="../tags/tag347.xml" /><Relationship Id="rId9" Type="http://schemas.openxmlformats.org/officeDocument/2006/relationships/tags" Target="../tags/tag34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104224044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title=""/>
          <p:cNvSpPr txBox="1"/>
          <p:nvPr>
            <p:custDataLst>
              <p:tags r:id="rId3"/>
            </p:custDataLst>
          </p:nvPr>
        </p:nvSpPr>
        <p:spPr>
          <a:xfrm>
            <a:off x="4591685" y="3695065"/>
            <a:ext cx="3008630" cy="7683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400">
                <a:solidFill>
                  <a:schemeClr val="dk1"/>
                </a:solidFill>
                <a:latin typeface="黑体" charset="0"/>
                <a:ea typeface="黑体" charset="0"/>
              </a:rPr>
              <a:t>习题精讲课</a:t>
            </a:r>
            <a:endParaRPr lang="zh-CN" altLang="en-US" sz="4400">
              <a:solidFill>
                <a:schemeClr val="dk1"/>
              </a:solidFill>
              <a:latin typeface="黑体" charset="0"/>
              <a:ea typeface="黑体" charset="0"/>
            </a:endParaRPr>
          </a:p>
        </p:txBody>
      </p:sp>
      <p:sp>
        <p:nvSpPr>
          <p:cNvPr id="6" name="标题 5" title=""/>
          <p:cNvSpPr>
            <a:spLocks noGrp="1"/>
          </p:cNvSpPr>
          <p:nvPr>
            <p:ph type="ctrTitle"/>
            <p:custDataLst>
              <p:tags r:id="rId4"/>
            </p:custDataLst>
          </p:nvPr>
        </p:nvSpPr>
        <p:spPr>
          <a:xfrm>
            <a:off x="2311400" y="1974850"/>
            <a:ext cx="7569200" cy="1285240"/>
          </a:xfrm>
        </p:spPr>
        <p:txBody>
          <a:bodyPr>
            <a:normAutofit/>
          </a:bodyPr>
          <a:lstStyle/>
          <a:p>
            <a:pPr marL="0" indent="0" algn="ctr">
              <a:lnSpc>
                <a:spcPct val="100000"/>
              </a:lnSpc>
              <a:spcBef>
                <a:spcPct val="0"/>
              </a:spcBef>
              <a:spcAft>
                <a:spcPct val="0"/>
              </a:spcAft>
              <a:buSzTx/>
              <a:buNone/>
            </a:pPr>
            <a:r>
              <a:rPr lang="zh-CN" altLang="en-US" sz="6000">
                <a:solidFill>
                  <a:schemeClr val="accent1"/>
                </a:solidFill>
              </a:rPr>
              <a:t>中考复习 </a:t>
            </a:r>
            <a:endParaRPr lang="zh-CN" altLang="en-US" sz="6000">
              <a:solidFill>
                <a:schemeClr val="accent1"/>
              </a:solidFill>
            </a:endParaRPr>
          </a:p>
        </p:txBody>
      </p:sp>
      <p:sp>
        <p:nvSpPr>
          <p:cNvPr id="7" name="副标题 2" title=""/>
          <p:cNvSpPr>
            <a:spLocks noGrp="1"/>
          </p:cNvSpPr>
          <p:nvPr>
            <p:ph type="body" sz="quarter" idx="13"/>
            <p:custDataLst>
              <p:tags r:id="rId5"/>
            </p:custDataLst>
          </p:nvPr>
        </p:nvSpPr>
        <p:spPr/>
        <p:txBody>
          <a:bodyPr/>
          <a:lstStyle/>
          <a:p>
            <a:pPr marL="0" lvl="0" indent="0" algn="ctr">
              <a:lnSpc>
                <a:spcPct val="130000"/>
              </a:lnSpc>
              <a:spcBef>
                <a:spcPct val="0"/>
              </a:spcBef>
              <a:spcAft>
                <a:spcPts val="1000"/>
              </a:spcAft>
              <a:buSzTx/>
              <a:buNone/>
            </a:pPr>
            <a:r>
              <a:rPr lang="en-US" altLang="zh-CN" sz="2400">
                <a:solidFill>
                  <a:schemeClr val="accent1"/>
                </a:solidFill>
              </a:rPr>
              <a:t>HAPPY STUDY</a:t>
            </a:r>
            <a:endParaRPr lang="en-US" altLang="zh-CN" sz="2400">
              <a:solidFill>
                <a:schemeClr val="accent1"/>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Line 6" title=""/>
          <p:cNvSpPr>
            <a:spLocks noChangeShapeType="1"/>
          </p:cNvSpPr>
          <p:nvPr>
            <p:custDataLst>
              <p:tags r:id="rId4"/>
            </p:custDataLst>
          </p:nvPr>
        </p:nvSpPr>
        <p:spPr bwMode="auto">
          <a:xfrm>
            <a:off x="2264230" y="1636088"/>
            <a:ext cx="8157026" cy="0"/>
          </a:xfrm>
          <a:prstGeom prst="line">
            <a:avLst/>
          </a:prstGeom>
          <a:noFill/>
          <a:ln w="25400" cap="flat" cmpd="sng">
            <a:solidFill>
              <a:schemeClr val="accent1"/>
            </a:solidFill>
            <a:prstDash val="solid"/>
            <a:round/>
          </a:ln>
          <a:effectLst/>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buClrTx/>
              <a:buSzTx/>
              <a:buFontTx/>
              <a:buNone/>
            </a:pPr>
            <a:endParaRPr kumimoji="0" lang="es-ES" sz="2000" b="0" i="0" u="none" strike="noStrike" kern="1200" cap="none" spc="0" normalizeH="0" baseline="0" noProof="0">
              <a:ln>
                <a:noFill/>
              </a:ln>
              <a:solidFill>
                <a:srgbClr val="000000"/>
              </a:solidFill>
              <a:effectLst>
                <a:outerShdw blurRad="38100" dist="38100" dir="2700000" algn="tl">
                  <a:srgbClr val="DDDDDD"/>
                </a:outerShdw>
              </a:effectLst>
              <a:uLnTx/>
              <a:uFillTx/>
              <a:latin typeface="Arial" pitchFamily="34" charset="0"/>
              <a:ea typeface="微软雅黑"/>
              <a:cs typeface="Arial" pitchFamily="34" charset="0"/>
              <a:sym typeface="Gill Sans" panose="020b0502020104020203" charset="0"/>
            </a:endParaRPr>
          </a:p>
        </p:txBody>
      </p:sp>
      <p:sp>
        <p:nvSpPr>
          <p:cNvPr id="15" name="Line 6" title=""/>
          <p:cNvSpPr>
            <a:spLocks noChangeShapeType="1"/>
          </p:cNvSpPr>
          <p:nvPr>
            <p:custDataLst>
              <p:tags r:id="rId5"/>
            </p:custDataLst>
          </p:nvPr>
        </p:nvSpPr>
        <p:spPr bwMode="auto">
          <a:xfrm>
            <a:off x="1522590" y="5209052"/>
            <a:ext cx="8088135" cy="0"/>
          </a:xfrm>
          <a:prstGeom prst="line">
            <a:avLst/>
          </a:prstGeom>
          <a:noFill/>
          <a:ln w="25400" cap="flat" cmpd="sng">
            <a:solidFill>
              <a:schemeClr val="accent1"/>
            </a:solidFill>
            <a:prstDash val="solid"/>
            <a:round/>
          </a:ln>
          <a:effectLst/>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buClrTx/>
              <a:buSzTx/>
              <a:buFontTx/>
              <a:buNone/>
            </a:pPr>
            <a:endParaRPr kumimoji="0" lang="es-ES" sz="2000" b="0" i="0" u="none" strike="noStrike" kern="1200" cap="none" spc="0" normalizeH="0" baseline="0" noProof="0">
              <a:ln>
                <a:noFill/>
              </a:ln>
              <a:solidFill>
                <a:srgbClr val="000000"/>
              </a:solidFill>
              <a:effectLst>
                <a:outerShdw blurRad="38100" dist="38100" dir="2700000" algn="tl">
                  <a:srgbClr val="DDDDDD"/>
                </a:outerShdw>
              </a:effectLst>
              <a:uLnTx/>
              <a:uFillTx/>
              <a:latin typeface="Arial" pitchFamily="34" charset="0"/>
              <a:ea typeface="微软雅黑"/>
              <a:cs typeface="Arial" pitchFamily="34" charset="0"/>
              <a:sym typeface="Gill Sans" panose="020b0502020104020203" charset="0"/>
            </a:endParaRPr>
          </a:p>
        </p:txBody>
      </p:sp>
      <p:sp>
        <p:nvSpPr>
          <p:cNvPr id="2" name="文本框 1" title=""/>
          <p:cNvSpPr txBox="1"/>
          <p:nvPr>
            <p:custDataLst>
              <p:tags r:id="rId6"/>
            </p:custDataLst>
          </p:nvPr>
        </p:nvSpPr>
        <p:spPr>
          <a:xfrm>
            <a:off x="1517015" y="1713865"/>
            <a:ext cx="8903970" cy="3229610"/>
          </a:xfrm>
          <a:prstGeom prst="rect">
            <a:avLst/>
          </a:prstGeom>
        </p:spPr>
        <p:txBody>
          <a:bodyPr vert="horz" wrap="square" lIns="91440" tIns="45720" rIns="91440" bIns="45720" rtlCol="0" anchor="ctr">
            <a:normAutofit/>
          </a:bodyPr>
          <a:lstStyle>
            <a:defPPr>
              <a:defRPr lang="zh-CN"/>
            </a:defPPr>
            <a:lvl1pPr marL="0" marR="0" lvl="0" indent="0" algn="just" defTabSz="914400" rtl="0" eaLnBrk="1" fontAlgn="auto" latinLnBrk="0" hangingPunct="1">
              <a:lnSpc>
                <a:spcPct val="120000"/>
              </a:lnSpc>
              <a:spcBef>
                <a:spcPts val="1000"/>
              </a:spcBef>
              <a:spcAft>
                <a:spcPct val="0"/>
              </a:spcAft>
              <a:buClrTx/>
              <a:buSzTx/>
              <a:buFont typeface="Arial" pitchFamily="34" charset="0"/>
              <a:buNone/>
              <a:defRPr kumimoji="0" sz="2400" b="0" i="0" u="none" strike="noStrike" kern="1200" cap="none" spc="0" normalizeH="0" baseline="0">
                <a:ln>
                  <a:noFill/>
                </a:ln>
                <a:solidFill>
                  <a:schemeClr val="tx1"/>
                </a:solidFill>
                <a:effectLst/>
                <a:uLnTx/>
                <a:uFillTx/>
                <a:latin typeface="Arial"/>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000" kern="1200">
                <a:solidFill>
                  <a:schemeClr val="bg1">
                    <a:lumMod val="85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nSpc>
                <a:spcPct val="170000"/>
              </a:lnSpc>
              <a:spcBef>
                <a:spcPct val="0"/>
              </a:spcBef>
            </a:pPr>
            <a:r>
              <a:rPr lang="zh-CN" altLang="en-US" sz="2200">
                <a:latin typeface="Arial" pitchFamily="34" charset="0"/>
                <a:ea typeface="微软雅黑"/>
                <a:cs typeface="Arial" pitchFamily="34" charset="0"/>
              </a:rPr>
              <a:t>【主要考点】</a:t>
            </a:r>
            <a:endParaRPr lang="zh-CN" altLang="en-US" sz="2200">
              <a:latin typeface="Arial" pitchFamily="34" charset="0"/>
              <a:ea typeface="微软雅黑"/>
              <a:cs typeface="Arial" pitchFamily="34" charset="0"/>
            </a:endParaRPr>
          </a:p>
          <a:p>
            <a:pPr>
              <a:lnSpc>
                <a:spcPct val="170000"/>
              </a:lnSpc>
              <a:spcBef>
                <a:spcPct val="0"/>
              </a:spcBef>
            </a:pPr>
            <a:r>
              <a:rPr lang="zh-CN" altLang="en-US" sz="2200">
                <a:latin typeface="Arial" pitchFamily="34" charset="0"/>
                <a:ea typeface="微软雅黑"/>
                <a:cs typeface="Arial" pitchFamily="34" charset="0"/>
              </a:rPr>
              <a:t>（一）解一元二次方程</a:t>
            </a:r>
            <a:endParaRPr lang="zh-CN" altLang="en-US" sz="2200">
              <a:latin typeface="Arial" pitchFamily="34" charset="0"/>
              <a:ea typeface="微软雅黑"/>
              <a:cs typeface="Arial" pitchFamily="34" charset="0"/>
            </a:endParaRPr>
          </a:p>
          <a:p>
            <a:pPr>
              <a:lnSpc>
                <a:spcPct val="170000"/>
              </a:lnSpc>
              <a:spcBef>
                <a:spcPct val="0"/>
              </a:spcBef>
            </a:pPr>
            <a:r>
              <a:rPr lang="zh-CN" altLang="en-US" sz="2200">
                <a:latin typeface="Arial" pitchFamily="34" charset="0"/>
                <a:ea typeface="微软雅黑"/>
                <a:cs typeface="Arial" pitchFamily="34" charset="0"/>
              </a:rPr>
              <a:t>（二）一元二次方程根的情况（根的判别式△）</a:t>
            </a:r>
            <a:endParaRPr lang="zh-CN" altLang="en-US" sz="2200">
              <a:latin typeface="Arial" pitchFamily="34" charset="0"/>
              <a:ea typeface="微软雅黑"/>
              <a:cs typeface="Arial" pitchFamily="34" charset="0"/>
            </a:endParaRPr>
          </a:p>
          <a:p>
            <a:pPr>
              <a:lnSpc>
                <a:spcPct val="170000"/>
              </a:lnSpc>
              <a:spcBef>
                <a:spcPct val="0"/>
              </a:spcBef>
            </a:pPr>
            <a:r>
              <a:rPr lang="zh-CN" altLang="en-US" sz="2200">
                <a:latin typeface="Arial" pitchFamily="34" charset="0"/>
                <a:ea typeface="微软雅黑"/>
                <a:cs typeface="Arial" pitchFamily="34" charset="0"/>
              </a:rPr>
              <a:t>（三）根与系数的关系（韦达定理）</a:t>
            </a:r>
            <a:endParaRPr lang="zh-CN" altLang="en-US" sz="2200">
              <a:latin typeface="Arial" pitchFamily="34" charset="0"/>
              <a:ea typeface="微软雅黑"/>
              <a:cs typeface="Arial" pitchFamily="34" charset="0"/>
            </a:endParaRPr>
          </a:p>
          <a:p>
            <a:pPr>
              <a:lnSpc>
                <a:spcPct val="170000"/>
              </a:lnSpc>
              <a:spcBef>
                <a:spcPct val="0"/>
              </a:spcBef>
            </a:pPr>
            <a:r>
              <a:rPr lang="zh-CN" altLang="en-US" sz="2200">
                <a:latin typeface="Arial" pitchFamily="34" charset="0"/>
                <a:ea typeface="微软雅黑"/>
                <a:cs typeface="Arial" pitchFamily="34" charset="0"/>
              </a:rPr>
              <a:t>（四）实际问题与一元二次方程</a:t>
            </a:r>
            <a:endParaRPr lang="zh-CN" altLang="en-US" sz="2200">
              <a:latin typeface="Arial" pitchFamily="34" charset="0"/>
              <a:ea typeface="微软雅黑"/>
              <a:cs typeface="Arial" pitchFamily="34" charset="0"/>
            </a:endParaRPr>
          </a:p>
        </p:txBody>
      </p:sp>
      <p:sp>
        <p:nvSpPr>
          <p:cNvPr id="18" name="Freeform 5" title=""/>
          <p:cNvSpPr>
            <a:spLocks noEditPoints="1"/>
          </p:cNvSpPr>
          <p:nvPr>
            <p:custDataLst>
              <p:tags r:id="rId7"/>
            </p:custDataLst>
          </p:nvPr>
        </p:nvSpPr>
        <p:spPr bwMode="auto">
          <a:xfrm>
            <a:off x="1517486" y="1351415"/>
            <a:ext cx="400543" cy="362396"/>
          </a:xfrm>
          <a:custGeom>
            <a:gdLst>
              <a:gd name="T0" fmla="*/ 106 w 336"/>
              <a:gd name="T1" fmla="*/ 0 h 304"/>
              <a:gd name="T2" fmla="*/ 140 w 336"/>
              <a:gd name="T3" fmla="*/ 38 h 304"/>
              <a:gd name="T4" fmla="*/ 140 w 336"/>
              <a:gd name="T5" fmla="*/ 38 h 304"/>
              <a:gd name="T6" fmla="*/ 124 w 336"/>
              <a:gd name="T7" fmla="*/ 50 h 304"/>
              <a:gd name="T8" fmla="*/ 110 w 336"/>
              <a:gd name="T9" fmla="*/ 64 h 304"/>
              <a:gd name="T10" fmla="*/ 100 w 336"/>
              <a:gd name="T11" fmla="*/ 78 h 304"/>
              <a:gd name="T12" fmla="*/ 88 w 336"/>
              <a:gd name="T13" fmla="*/ 92 h 304"/>
              <a:gd name="T14" fmla="*/ 82 w 336"/>
              <a:gd name="T15" fmla="*/ 108 h 304"/>
              <a:gd name="T16" fmla="*/ 76 w 336"/>
              <a:gd name="T17" fmla="*/ 124 h 304"/>
              <a:gd name="T18" fmla="*/ 72 w 336"/>
              <a:gd name="T19" fmla="*/ 140 h 304"/>
              <a:gd name="T20" fmla="*/ 70 w 336"/>
              <a:gd name="T21" fmla="*/ 156 h 304"/>
              <a:gd name="T22" fmla="*/ 70 w 336"/>
              <a:gd name="T23" fmla="*/ 156 h 304"/>
              <a:gd name="T24" fmla="*/ 144 w 336"/>
              <a:gd name="T25" fmla="*/ 156 h 304"/>
              <a:gd name="T26" fmla="*/ 144 w 336"/>
              <a:gd name="T27" fmla="*/ 304 h 304"/>
              <a:gd name="T28" fmla="*/ 0 w 336"/>
              <a:gd name="T29" fmla="*/ 304 h 304"/>
              <a:gd name="T30" fmla="*/ 0 w 336"/>
              <a:gd name="T31" fmla="*/ 192 h 304"/>
              <a:gd name="T32" fmla="*/ 0 w 336"/>
              <a:gd name="T33" fmla="*/ 192 h 304"/>
              <a:gd name="T34" fmla="*/ 0 w 336"/>
              <a:gd name="T35" fmla="*/ 160 h 304"/>
              <a:gd name="T36" fmla="*/ 4 w 336"/>
              <a:gd name="T37" fmla="*/ 130 h 304"/>
              <a:gd name="T38" fmla="*/ 12 w 336"/>
              <a:gd name="T39" fmla="*/ 104 h 304"/>
              <a:gd name="T40" fmla="*/ 26 w 336"/>
              <a:gd name="T41" fmla="*/ 78 h 304"/>
              <a:gd name="T42" fmla="*/ 40 w 336"/>
              <a:gd name="T43" fmla="*/ 54 h 304"/>
              <a:gd name="T44" fmla="*/ 56 w 336"/>
              <a:gd name="T45" fmla="*/ 34 h 304"/>
              <a:gd name="T46" fmla="*/ 80 w 336"/>
              <a:gd name="T47" fmla="*/ 16 h 304"/>
              <a:gd name="T48" fmla="*/ 106 w 336"/>
              <a:gd name="T49" fmla="*/ 0 h 304"/>
              <a:gd name="T50" fmla="*/ 106 w 336"/>
              <a:gd name="T51" fmla="*/ 0 h 304"/>
              <a:gd name="T52" fmla="*/ 106 w 336"/>
              <a:gd name="T53" fmla="*/ 0 h 304"/>
              <a:gd name="T54" fmla="*/ 106 w 336"/>
              <a:gd name="T55" fmla="*/ 0 h 304"/>
              <a:gd name="T56" fmla="*/ 298 w 336"/>
              <a:gd name="T57" fmla="*/ 0 h 304"/>
              <a:gd name="T58" fmla="*/ 298 w 336"/>
              <a:gd name="T59" fmla="*/ 0 h 304"/>
              <a:gd name="T60" fmla="*/ 298 w 336"/>
              <a:gd name="T61" fmla="*/ 0 h 304"/>
              <a:gd name="T62" fmla="*/ 272 w 336"/>
              <a:gd name="T63" fmla="*/ 16 h 304"/>
              <a:gd name="T64" fmla="*/ 250 w 336"/>
              <a:gd name="T65" fmla="*/ 36 h 304"/>
              <a:gd name="T66" fmla="*/ 232 w 336"/>
              <a:gd name="T67" fmla="*/ 56 h 304"/>
              <a:gd name="T68" fmla="*/ 218 w 336"/>
              <a:gd name="T69" fmla="*/ 80 h 304"/>
              <a:gd name="T70" fmla="*/ 204 w 336"/>
              <a:gd name="T71" fmla="*/ 106 h 304"/>
              <a:gd name="T72" fmla="*/ 196 w 336"/>
              <a:gd name="T73" fmla="*/ 130 h 304"/>
              <a:gd name="T74" fmla="*/ 192 w 336"/>
              <a:gd name="T75" fmla="*/ 160 h 304"/>
              <a:gd name="T76" fmla="*/ 192 w 336"/>
              <a:gd name="T77" fmla="*/ 192 h 304"/>
              <a:gd name="T78" fmla="*/ 192 w 336"/>
              <a:gd name="T79" fmla="*/ 192 h 304"/>
              <a:gd name="T80" fmla="*/ 192 w 336"/>
              <a:gd name="T81" fmla="*/ 304 h 304"/>
              <a:gd name="T82" fmla="*/ 336 w 336"/>
              <a:gd name="T83" fmla="*/ 304 h 304"/>
              <a:gd name="T84" fmla="*/ 336 w 336"/>
              <a:gd name="T85" fmla="*/ 156 h 304"/>
              <a:gd name="T86" fmla="*/ 260 w 336"/>
              <a:gd name="T87" fmla="*/ 156 h 304"/>
              <a:gd name="T88" fmla="*/ 260 w 336"/>
              <a:gd name="T89" fmla="*/ 156 h 304"/>
              <a:gd name="T90" fmla="*/ 264 w 336"/>
              <a:gd name="T91" fmla="*/ 140 h 304"/>
              <a:gd name="T92" fmla="*/ 268 w 336"/>
              <a:gd name="T93" fmla="*/ 124 h 304"/>
              <a:gd name="T94" fmla="*/ 274 w 336"/>
              <a:gd name="T95" fmla="*/ 108 h 304"/>
              <a:gd name="T96" fmla="*/ 280 w 336"/>
              <a:gd name="T97" fmla="*/ 92 h 304"/>
              <a:gd name="T98" fmla="*/ 292 w 336"/>
              <a:gd name="T99" fmla="*/ 78 h 304"/>
              <a:gd name="T100" fmla="*/ 304 w 336"/>
              <a:gd name="T101" fmla="*/ 64 h 304"/>
              <a:gd name="T102" fmla="*/ 316 w 336"/>
              <a:gd name="T103" fmla="*/ 50 h 304"/>
              <a:gd name="T104" fmla="*/ 332 w 336"/>
              <a:gd name="T105" fmla="*/ 38 h 304"/>
              <a:gd name="T106" fmla="*/ 332 w 336"/>
              <a:gd name="T107" fmla="*/ 38 h 304"/>
              <a:gd name="T108" fmla="*/ 298 w 336"/>
              <a:gd name="T109" fmla="*/ 0 h 304"/>
              <a:gd name="T110" fmla="*/ 298 w 336"/>
              <a:gd name="T111" fmla="*/ 0 h 3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36" h="304">
                <a:moveTo>
                  <a:pt x="106" y="0"/>
                </a:moveTo>
                <a:lnTo>
                  <a:pt x="140" y="38"/>
                </a:lnTo>
                <a:lnTo>
                  <a:pt x="140" y="38"/>
                </a:lnTo>
                <a:lnTo>
                  <a:pt x="124" y="50"/>
                </a:lnTo>
                <a:lnTo>
                  <a:pt x="110" y="64"/>
                </a:lnTo>
                <a:lnTo>
                  <a:pt x="100" y="78"/>
                </a:lnTo>
                <a:lnTo>
                  <a:pt x="88" y="92"/>
                </a:lnTo>
                <a:lnTo>
                  <a:pt x="82" y="108"/>
                </a:lnTo>
                <a:lnTo>
                  <a:pt x="76" y="124"/>
                </a:lnTo>
                <a:lnTo>
                  <a:pt x="72" y="140"/>
                </a:lnTo>
                <a:lnTo>
                  <a:pt x="70" y="156"/>
                </a:lnTo>
                <a:lnTo>
                  <a:pt x="70" y="156"/>
                </a:lnTo>
                <a:lnTo>
                  <a:pt x="144" y="156"/>
                </a:lnTo>
                <a:lnTo>
                  <a:pt x="144" y="304"/>
                </a:lnTo>
                <a:lnTo>
                  <a:pt x="0" y="304"/>
                </a:lnTo>
                <a:lnTo>
                  <a:pt x="0" y="192"/>
                </a:lnTo>
                <a:lnTo>
                  <a:pt x="0" y="192"/>
                </a:lnTo>
                <a:lnTo>
                  <a:pt x="0" y="160"/>
                </a:lnTo>
                <a:lnTo>
                  <a:pt x="4" y="130"/>
                </a:lnTo>
                <a:lnTo>
                  <a:pt x="12" y="104"/>
                </a:lnTo>
                <a:lnTo>
                  <a:pt x="26" y="78"/>
                </a:lnTo>
                <a:lnTo>
                  <a:pt x="40" y="54"/>
                </a:lnTo>
                <a:lnTo>
                  <a:pt x="56" y="34"/>
                </a:lnTo>
                <a:lnTo>
                  <a:pt x="80" y="16"/>
                </a:lnTo>
                <a:lnTo>
                  <a:pt x="106" y="0"/>
                </a:lnTo>
                <a:lnTo>
                  <a:pt x="106" y="0"/>
                </a:lnTo>
                <a:lnTo>
                  <a:pt x="106" y="0"/>
                </a:lnTo>
                <a:lnTo>
                  <a:pt x="106" y="0"/>
                </a:lnTo>
                <a:close/>
                <a:moveTo>
                  <a:pt x="298" y="0"/>
                </a:moveTo>
                <a:lnTo>
                  <a:pt x="298" y="0"/>
                </a:lnTo>
                <a:lnTo>
                  <a:pt x="298" y="0"/>
                </a:lnTo>
                <a:lnTo>
                  <a:pt x="272" y="16"/>
                </a:lnTo>
                <a:lnTo>
                  <a:pt x="250" y="36"/>
                </a:lnTo>
                <a:lnTo>
                  <a:pt x="232" y="56"/>
                </a:lnTo>
                <a:lnTo>
                  <a:pt x="218" y="80"/>
                </a:lnTo>
                <a:lnTo>
                  <a:pt x="204" y="106"/>
                </a:lnTo>
                <a:lnTo>
                  <a:pt x="196" y="130"/>
                </a:lnTo>
                <a:lnTo>
                  <a:pt x="192" y="160"/>
                </a:lnTo>
                <a:lnTo>
                  <a:pt x="192" y="192"/>
                </a:lnTo>
                <a:lnTo>
                  <a:pt x="192" y="192"/>
                </a:lnTo>
                <a:lnTo>
                  <a:pt x="192" y="304"/>
                </a:lnTo>
                <a:lnTo>
                  <a:pt x="336" y="304"/>
                </a:lnTo>
                <a:lnTo>
                  <a:pt x="336" y="156"/>
                </a:lnTo>
                <a:lnTo>
                  <a:pt x="260" y="156"/>
                </a:lnTo>
                <a:lnTo>
                  <a:pt x="260" y="156"/>
                </a:lnTo>
                <a:lnTo>
                  <a:pt x="264" y="140"/>
                </a:lnTo>
                <a:lnTo>
                  <a:pt x="268" y="124"/>
                </a:lnTo>
                <a:lnTo>
                  <a:pt x="274" y="108"/>
                </a:lnTo>
                <a:lnTo>
                  <a:pt x="280" y="92"/>
                </a:lnTo>
                <a:lnTo>
                  <a:pt x="292" y="78"/>
                </a:lnTo>
                <a:lnTo>
                  <a:pt x="304" y="64"/>
                </a:lnTo>
                <a:lnTo>
                  <a:pt x="316" y="50"/>
                </a:lnTo>
                <a:lnTo>
                  <a:pt x="332" y="38"/>
                </a:lnTo>
                <a:lnTo>
                  <a:pt x="332" y="38"/>
                </a:lnTo>
                <a:lnTo>
                  <a:pt x="298" y="0"/>
                </a:lnTo>
                <a:lnTo>
                  <a:pt x="298" y="0"/>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a:cs typeface="Arial" pitchFamily="34" charset="0"/>
            </a:endParaRPr>
          </a:p>
        </p:txBody>
      </p:sp>
      <p:sp>
        <p:nvSpPr>
          <p:cNvPr id="19" name="Freeform 6" title=""/>
          <p:cNvSpPr>
            <a:spLocks noEditPoints="1"/>
          </p:cNvSpPr>
          <p:nvPr>
            <p:custDataLst>
              <p:tags r:id="rId8"/>
            </p:custDataLst>
          </p:nvPr>
        </p:nvSpPr>
        <p:spPr bwMode="auto">
          <a:xfrm>
            <a:off x="10011175" y="5098814"/>
            <a:ext cx="410080" cy="362396"/>
          </a:xfrm>
          <a:custGeom>
            <a:gdLst>
              <a:gd name="T0" fmla="*/ 0 w 344"/>
              <a:gd name="T1" fmla="*/ 0 h 304"/>
              <a:gd name="T2" fmla="*/ 152 w 344"/>
              <a:gd name="T3" fmla="*/ 0 h 304"/>
              <a:gd name="T4" fmla="*/ 152 w 344"/>
              <a:gd name="T5" fmla="*/ 116 h 304"/>
              <a:gd name="T6" fmla="*/ 152 w 344"/>
              <a:gd name="T7" fmla="*/ 116 h 304"/>
              <a:gd name="T8" fmla="*/ 152 w 344"/>
              <a:gd name="T9" fmla="*/ 146 h 304"/>
              <a:gd name="T10" fmla="*/ 144 w 344"/>
              <a:gd name="T11" fmla="*/ 176 h 304"/>
              <a:gd name="T12" fmla="*/ 136 w 344"/>
              <a:gd name="T13" fmla="*/ 202 h 304"/>
              <a:gd name="T14" fmla="*/ 126 w 344"/>
              <a:gd name="T15" fmla="*/ 228 h 304"/>
              <a:gd name="T16" fmla="*/ 110 w 344"/>
              <a:gd name="T17" fmla="*/ 250 h 304"/>
              <a:gd name="T18" fmla="*/ 90 w 344"/>
              <a:gd name="T19" fmla="*/ 270 h 304"/>
              <a:gd name="T20" fmla="*/ 68 w 344"/>
              <a:gd name="T21" fmla="*/ 288 h 304"/>
              <a:gd name="T22" fmla="*/ 40 w 344"/>
              <a:gd name="T23" fmla="*/ 304 h 304"/>
              <a:gd name="T24" fmla="*/ 4 w 344"/>
              <a:gd name="T25" fmla="*/ 268 h 304"/>
              <a:gd name="T26" fmla="*/ 4 w 344"/>
              <a:gd name="T27" fmla="*/ 268 h 304"/>
              <a:gd name="T28" fmla="*/ 22 w 344"/>
              <a:gd name="T29" fmla="*/ 256 h 304"/>
              <a:gd name="T30" fmla="*/ 36 w 344"/>
              <a:gd name="T31" fmla="*/ 242 h 304"/>
              <a:gd name="T32" fmla="*/ 48 w 344"/>
              <a:gd name="T33" fmla="*/ 228 h 304"/>
              <a:gd name="T34" fmla="*/ 60 w 344"/>
              <a:gd name="T35" fmla="*/ 214 h 304"/>
              <a:gd name="T36" fmla="*/ 68 w 344"/>
              <a:gd name="T37" fmla="*/ 198 h 304"/>
              <a:gd name="T38" fmla="*/ 74 w 344"/>
              <a:gd name="T39" fmla="*/ 182 h 304"/>
              <a:gd name="T40" fmla="*/ 76 w 344"/>
              <a:gd name="T41" fmla="*/ 164 h 304"/>
              <a:gd name="T42" fmla="*/ 78 w 344"/>
              <a:gd name="T43" fmla="*/ 148 h 304"/>
              <a:gd name="T44" fmla="*/ 78 w 344"/>
              <a:gd name="T45" fmla="*/ 148 h 304"/>
              <a:gd name="T46" fmla="*/ 0 w 344"/>
              <a:gd name="T47" fmla="*/ 148 h 304"/>
              <a:gd name="T48" fmla="*/ 0 w 344"/>
              <a:gd name="T49" fmla="*/ 0 h 304"/>
              <a:gd name="T50" fmla="*/ 0 w 344"/>
              <a:gd name="T51" fmla="*/ 0 h 304"/>
              <a:gd name="T52" fmla="*/ 0 w 344"/>
              <a:gd name="T53" fmla="*/ 0 h 304"/>
              <a:gd name="T54" fmla="*/ 0 w 344"/>
              <a:gd name="T55" fmla="*/ 0 h 304"/>
              <a:gd name="T56" fmla="*/ 0 w 344"/>
              <a:gd name="T57" fmla="*/ 0 h 304"/>
              <a:gd name="T58" fmla="*/ 202 w 344"/>
              <a:gd name="T59" fmla="*/ 0 h 304"/>
              <a:gd name="T60" fmla="*/ 202 w 344"/>
              <a:gd name="T61" fmla="*/ 0 h 304"/>
              <a:gd name="T62" fmla="*/ 202 w 344"/>
              <a:gd name="T63" fmla="*/ 148 h 304"/>
              <a:gd name="T64" fmla="*/ 202 w 344"/>
              <a:gd name="T65" fmla="*/ 148 h 304"/>
              <a:gd name="T66" fmla="*/ 274 w 344"/>
              <a:gd name="T67" fmla="*/ 148 h 304"/>
              <a:gd name="T68" fmla="*/ 274 w 344"/>
              <a:gd name="T69" fmla="*/ 148 h 304"/>
              <a:gd name="T70" fmla="*/ 272 w 344"/>
              <a:gd name="T71" fmla="*/ 164 h 304"/>
              <a:gd name="T72" fmla="*/ 266 w 344"/>
              <a:gd name="T73" fmla="*/ 184 h 304"/>
              <a:gd name="T74" fmla="*/ 260 w 344"/>
              <a:gd name="T75" fmla="*/ 200 h 304"/>
              <a:gd name="T76" fmla="*/ 254 w 344"/>
              <a:gd name="T77" fmla="*/ 216 h 304"/>
              <a:gd name="T78" fmla="*/ 244 w 344"/>
              <a:gd name="T79" fmla="*/ 230 h 304"/>
              <a:gd name="T80" fmla="*/ 230 w 344"/>
              <a:gd name="T81" fmla="*/ 244 h 304"/>
              <a:gd name="T82" fmla="*/ 218 w 344"/>
              <a:gd name="T83" fmla="*/ 258 h 304"/>
              <a:gd name="T84" fmla="*/ 202 w 344"/>
              <a:gd name="T85" fmla="*/ 268 h 304"/>
              <a:gd name="T86" fmla="*/ 240 w 344"/>
              <a:gd name="T87" fmla="*/ 304 h 304"/>
              <a:gd name="T88" fmla="*/ 240 w 344"/>
              <a:gd name="T89" fmla="*/ 304 h 304"/>
              <a:gd name="T90" fmla="*/ 264 w 344"/>
              <a:gd name="T91" fmla="*/ 288 h 304"/>
              <a:gd name="T92" fmla="*/ 288 w 344"/>
              <a:gd name="T93" fmla="*/ 270 h 304"/>
              <a:gd name="T94" fmla="*/ 304 w 344"/>
              <a:gd name="T95" fmla="*/ 250 h 304"/>
              <a:gd name="T96" fmla="*/ 318 w 344"/>
              <a:gd name="T97" fmla="*/ 228 h 304"/>
              <a:gd name="T98" fmla="*/ 332 w 344"/>
              <a:gd name="T99" fmla="*/ 202 h 304"/>
              <a:gd name="T100" fmla="*/ 340 w 344"/>
              <a:gd name="T101" fmla="*/ 176 h 304"/>
              <a:gd name="T102" fmla="*/ 344 w 344"/>
              <a:gd name="T103" fmla="*/ 146 h 304"/>
              <a:gd name="T104" fmla="*/ 344 w 344"/>
              <a:gd name="T105" fmla="*/ 116 h 304"/>
              <a:gd name="T106" fmla="*/ 344 w 344"/>
              <a:gd name="T107" fmla="*/ 0 h 304"/>
              <a:gd name="T108" fmla="*/ 202 w 344"/>
              <a:gd name="T109" fmla="*/ 0 h 304"/>
              <a:gd name="T110" fmla="*/ 202 w 344"/>
              <a:gd name="T111" fmla="*/ 0 h 304"/>
              <a:gd name="T112" fmla="*/ 202 w 344"/>
              <a:gd name="T113" fmla="*/ 0 h 304"/>
              <a:gd name="T114" fmla="*/ 202 w 344"/>
              <a:gd name="T115" fmla="*/ 0 h 3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4" h="304">
                <a:moveTo>
                  <a:pt x="0" y="0"/>
                </a:moveTo>
                <a:lnTo>
                  <a:pt x="152" y="0"/>
                </a:lnTo>
                <a:lnTo>
                  <a:pt x="152" y="116"/>
                </a:lnTo>
                <a:lnTo>
                  <a:pt x="152" y="116"/>
                </a:lnTo>
                <a:lnTo>
                  <a:pt x="152" y="146"/>
                </a:lnTo>
                <a:lnTo>
                  <a:pt x="144" y="176"/>
                </a:lnTo>
                <a:lnTo>
                  <a:pt x="136" y="202"/>
                </a:lnTo>
                <a:lnTo>
                  <a:pt x="126" y="228"/>
                </a:lnTo>
                <a:lnTo>
                  <a:pt x="110" y="250"/>
                </a:lnTo>
                <a:lnTo>
                  <a:pt x="90" y="270"/>
                </a:lnTo>
                <a:lnTo>
                  <a:pt x="68" y="288"/>
                </a:lnTo>
                <a:lnTo>
                  <a:pt x="40" y="304"/>
                </a:lnTo>
                <a:lnTo>
                  <a:pt x="4" y="268"/>
                </a:lnTo>
                <a:lnTo>
                  <a:pt x="4" y="268"/>
                </a:lnTo>
                <a:lnTo>
                  <a:pt x="22" y="256"/>
                </a:lnTo>
                <a:lnTo>
                  <a:pt x="36" y="242"/>
                </a:lnTo>
                <a:lnTo>
                  <a:pt x="48" y="228"/>
                </a:lnTo>
                <a:lnTo>
                  <a:pt x="60" y="214"/>
                </a:lnTo>
                <a:lnTo>
                  <a:pt x="68" y="198"/>
                </a:lnTo>
                <a:lnTo>
                  <a:pt x="74" y="182"/>
                </a:lnTo>
                <a:lnTo>
                  <a:pt x="76" y="164"/>
                </a:lnTo>
                <a:lnTo>
                  <a:pt x="78" y="148"/>
                </a:lnTo>
                <a:lnTo>
                  <a:pt x="78" y="148"/>
                </a:lnTo>
                <a:lnTo>
                  <a:pt x="0" y="148"/>
                </a:lnTo>
                <a:lnTo>
                  <a:pt x="0" y="0"/>
                </a:lnTo>
                <a:lnTo>
                  <a:pt x="0" y="0"/>
                </a:lnTo>
                <a:lnTo>
                  <a:pt x="0" y="0"/>
                </a:lnTo>
                <a:lnTo>
                  <a:pt x="0" y="0"/>
                </a:lnTo>
                <a:lnTo>
                  <a:pt x="0" y="0"/>
                </a:lnTo>
                <a:close/>
                <a:moveTo>
                  <a:pt x="202" y="0"/>
                </a:moveTo>
                <a:lnTo>
                  <a:pt x="202" y="0"/>
                </a:lnTo>
                <a:lnTo>
                  <a:pt x="202" y="148"/>
                </a:lnTo>
                <a:lnTo>
                  <a:pt x="202" y="148"/>
                </a:lnTo>
                <a:lnTo>
                  <a:pt x="274" y="148"/>
                </a:lnTo>
                <a:lnTo>
                  <a:pt x="274" y="148"/>
                </a:lnTo>
                <a:lnTo>
                  <a:pt x="272" y="164"/>
                </a:lnTo>
                <a:lnTo>
                  <a:pt x="266" y="184"/>
                </a:lnTo>
                <a:lnTo>
                  <a:pt x="260" y="200"/>
                </a:lnTo>
                <a:lnTo>
                  <a:pt x="254" y="216"/>
                </a:lnTo>
                <a:lnTo>
                  <a:pt x="244" y="230"/>
                </a:lnTo>
                <a:lnTo>
                  <a:pt x="230" y="244"/>
                </a:lnTo>
                <a:lnTo>
                  <a:pt x="218" y="258"/>
                </a:lnTo>
                <a:lnTo>
                  <a:pt x="202" y="268"/>
                </a:lnTo>
                <a:lnTo>
                  <a:pt x="240" y="304"/>
                </a:lnTo>
                <a:lnTo>
                  <a:pt x="240" y="304"/>
                </a:lnTo>
                <a:lnTo>
                  <a:pt x="264" y="288"/>
                </a:lnTo>
                <a:lnTo>
                  <a:pt x="288" y="270"/>
                </a:lnTo>
                <a:lnTo>
                  <a:pt x="304" y="250"/>
                </a:lnTo>
                <a:lnTo>
                  <a:pt x="318" y="228"/>
                </a:lnTo>
                <a:lnTo>
                  <a:pt x="332" y="202"/>
                </a:lnTo>
                <a:lnTo>
                  <a:pt x="340" y="176"/>
                </a:lnTo>
                <a:lnTo>
                  <a:pt x="344" y="146"/>
                </a:lnTo>
                <a:lnTo>
                  <a:pt x="344" y="116"/>
                </a:lnTo>
                <a:lnTo>
                  <a:pt x="344" y="0"/>
                </a:lnTo>
                <a:lnTo>
                  <a:pt x="202" y="0"/>
                </a:lnTo>
                <a:lnTo>
                  <a:pt x="202" y="0"/>
                </a:lnTo>
                <a:lnTo>
                  <a:pt x="202" y="0"/>
                </a:lnTo>
                <a:lnTo>
                  <a:pt x="202" y="0"/>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a:cs typeface="Arial" pitchFamily="34" charset="0"/>
            </a:endParaRPr>
          </a:p>
        </p:txBody>
      </p:sp>
      <p:sp>
        <p:nvSpPr>
          <p:cNvPr id="4" name="标题 1" title=""/>
          <p:cNvSpPr>
            <a:spLocks noGrp="1"/>
          </p:cNvSpPr>
          <p:nvPr>
            <p:custDataLst>
              <p:tags r:id="rId9"/>
            </p:custDataLst>
          </p:nvPr>
        </p:nvSpPr>
        <p:spPr>
          <a:xfrm>
            <a:off x="669882" y="451652"/>
            <a:ext cx="10852237" cy="441964"/>
          </a:xfrm>
          <a:prstGeom prst="rect">
            <a:avLst/>
          </a:prstGeom>
        </p:spPr>
        <p:txBody>
          <a:bodyPr vert="horz" lIns="101600" tIns="38100" rIns="76200" bIns="38100" rtlCol="0" anchor="t" anchorCtr="0">
            <a:normAutofit lnSpcReduction="20000"/>
          </a:bodyPr>
          <a:lstStyle>
            <a:defPPr>
              <a:defRPr lang="zh-CN"/>
            </a:defPPr>
            <a:lvl1pPr marL="0" marR="0" algn="l" defTabSz="914400" rtl="0" eaLnBrk="1" fontAlgn="auto" latinLnBrk="0" hangingPunct="1">
              <a:lnSpc>
                <a:spcPct val="100000"/>
              </a:lnSpc>
              <a:spcBef>
                <a:spcPct val="0"/>
              </a:spcBef>
              <a:buNone/>
              <a:defRPr kumimoji="0" lang="zh-CN" altLang="en-US" sz="2400" b="1" i="0" u="none" strike="noStrike" kern="1200" cap="none" spc="200" normalizeH="0" baseline="0" noProof="1">
                <a:solidFill>
                  <a:schemeClr val="tx1"/>
                </a:solidFill>
                <a:uFillTx/>
                <a:latin typeface="Arial" pitchFamily="34" charset="0"/>
                <a:ea typeface="微软雅黑"/>
                <a:cs typeface="Arial" pitchFamily="34" charset="0"/>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t>一元二次方程</a:t>
            </a:r>
            <a:endParaRPr lang="en-US" altLang="zh-CN"/>
          </a:p>
        </p:txBody>
      </p:sp>
    </p:spTree>
    <p:custDataLst>
      <p:tags r:id="rId1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 name="标题 1" title=""/>
          <p:cNvSpPr>
            <a:spLocks noGrp="1"/>
          </p:cNvSpPr>
          <p:nvPr>
            <p:ph type="title"/>
            <p:custDataLst>
              <p:tags r:id="rId4"/>
            </p:custDataLst>
          </p:nvPr>
        </p:nvSpPr>
        <p:spPr/>
        <p:txBody>
          <a:bodyPr>
            <a:normAutofit fontScale="90000"/>
          </a:bodyPr>
          <a:lstStyle/>
          <a:p>
            <a:r>
              <a:rPr/>
              <a:t>一元二次方程：例题</a:t>
            </a:r>
            <a:endParaRPr/>
          </a:p>
        </p:txBody>
      </p:sp>
      <p:sp>
        <p:nvSpPr>
          <p:cNvPr id="4" name="文本框 3" title=""/>
          <p:cNvSpPr txBox="1"/>
          <p:nvPr>
            <p:custDataLst>
              <p:tags r:id="rId5"/>
            </p:custDataLst>
          </p:nvPr>
        </p:nvSpPr>
        <p:spPr>
          <a:xfrm>
            <a:off x="633730" y="800100"/>
            <a:ext cx="11558270" cy="224980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sz="2000"/>
              <a:t>已知关于x的一元二次方程</a:t>
            </a:r>
            <a:r>
              <a:rPr lang="en-US" sz="2000"/>
              <a:t> </a:t>
            </a:r>
            <a:r>
              <a:rPr sz="2000"/>
              <a:t>(a+1)x</a:t>
            </a:r>
            <a:r>
              <a:rPr sz="2000" baseline="30000"/>
              <a:t>2</a:t>
            </a:r>
            <a:r>
              <a:rPr lang="en-US" sz="2000" baseline="30000"/>
              <a:t> </a:t>
            </a:r>
            <a:r>
              <a:rPr sz="2000"/>
              <a:t>+2bx+(a+1)=0有两个相等的实数根，下列判断正确的是</a:t>
            </a:r>
            <a:r>
              <a:rPr lang="en-US" sz="2000"/>
              <a:t>  </a:t>
            </a:r>
            <a:r>
              <a:rPr lang="zh-CN" altLang="en-US" sz="2000"/>
              <a:t>（</a:t>
            </a:r>
            <a:r>
              <a:rPr lang="en-US" altLang="zh-CN" sz="2000"/>
              <a:t>   </a:t>
            </a:r>
            <a:r>
              <a:rPr lang="zh-CN" altLang="en-US" sz="2000"/>
              <a:t>）</a:t>
            </a:r>
            <a:endParaRPr sz="2000"/>
          </a:p>
          <a:p>
            <a:pPr>
              <a:lnSpc>
                <a:spcPct val="140000"/>
              </a:lnSpc>
            </a:pPr>
            <a:r>
              <a:rPr sz="2000"/>
              <a:t>A.1一定不是关于x的方程x</a:t>
            </a:r>
            <a:r>
              <a:rPr sz="2000" baseline="30000"/>
              <a:t>2</a:t>
            </a:r>
            <a:r>
              <a:rPr sz="2000"/>
              <a:t>+bx+a=0的根</a:t>
            </a:r>
            <a:endParaRPr sz="2000"/>
          </a:p>
          <a:p>
            <a:pPr>
              <a:lnSpc>
                <a:spcPct val="140000"/>
              </a:lnSpc>
            </a:pPr>
            <a:r>
              <a:rPr sz="2000"/>
              <a:t>B.0一定不是关于x的方程x</a:t>
            </a:r>
            <a:r>
              <a:rPr sz="2000" baseline="30000"/>
              <a:t>2</a:t>
            </a:r>
            <a:r>
              <a:rPr sz="2000"/>
              <a:t>+bx+a=0的根</a:t>
            </a:r>
            <a:endParaRPr sz="2000"/>
          </a:p>
          <a:p>
            <a:pPr>
              <a:lnSpc>
                <a:spcPct val="140000"/>
              </a:lnSpc>
            </a:pPr>
            <a:r>
              <a:rPr sz="2000"/>
              <a:t>C.1和-1都是关于x的方程x</a:t>
            </a:r>
            <a:r>
              <a:rPr sz="2000" baseline="30000"/>
              <a:t>2</a:t>
            </a:r>
            <a:r>
              <a:rPr sz="2000"/>
              <a:t>+bx+a=0的根</a:t>
            </a:r>
            <a:endParaRPr sz="2000"/>
          </a:p>
          <a:p>
            <a:pPr>
              <a:lnSpc>
                <a:spcPct val="140000"/>
              </a:lnSpc>
            </a:pPr>
            <a:r>
              <a:rPr sz="2000"/>
              <a:t>D.1和-1不都是关于x的方程x</a:t>
            </a:r>
            <a:r>
              <a:rPr sz="2000" baseline="30000"/>
              <a:t>2</a:t>
            </a:r>
            <a:r>
              <a:rPr sz="2000"/>
              <a:t>+bx+a=0的根</a:t>
            </a:r>
            <a:endParaRPr sz="2000"/>
          </a:p>
        </p:txBody>
      </p:sp>
      <p:sp>
        <p:nvSpPr>
          <p:cNvPr id="8" name="文本框 7" title=""/>
          <p:cNvSpPr txBox="1"/>
          <p:nvPr>
            <p:custDataLst>
              <p:tags r:id="rId6"/>
            </p:custDataLst>
          </p:nvPr>
        </p:nvSpPr>
        <p:spPr>
          <a:xfrm>
            <a:off x="8723630" y="2342515"/>
            <a:ext cx="3300730" cy="1086485"/>
          </a:xfrm>
          <a:prstGeom prst="rect">
            <a:avLst/>
          </a:prstGeom>
        </p:spPr>
        <p:txBody>
          <a:bodyPr vert="horz" wrap="square" lIns="91440" tIns="45720" rIns="91440" bIns="45720" rtlCol="0" anchor="ctr">
            <a:normAutofit/>
          </a:bodyPr>
          <a:lstStyle>
            <a:defPPr>
              <a:defRPr lang="zh-CN"/>
            </a:defPPr>
            <a:lvl1pPr marL="0" marR="0" lvl="0" indent="0" algn="just" defTabSz="914400" rtl="0" eaLnBrk="1" fontAlgn="auto" latinLnBrk="0" hangingPunct="1">
              <a:lnSpc>
                <a:spcPct val="120000"/>
              </a:lnSpc>
              <a:spcBef>
                <a:spcPts val="1000"/>
              </a:spcBef>
              <a:spcAft>
                <a:spcPct val="0"/>
              </a:spcAft>
              <a:buClrTx/>
              <a:buSzTx/>
              <a:buFont typeface="Arial" pitchFamily="34" charset="0"/>
              <a:buNone/>
              <a:defRPr kumimoji="0" sz="2400" b="0" i="0" u="none" strike="noStrike" kern="1200" cap="none" spc="0" normalizeH="0" baseline="0">
                <a:ln>
                  <a:noFill/>
                </a:ln>
                <a:solidFill>
                  <a:schemeClr val="tx1"/>
                </a:solidFill>
                <a:effectLst/>
                <a:uLnTx/>
                <a:uFillTx/>
                <a:latin typeface="Arial"/>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000" kern="1200">
                <a:solidFill>
                  <a:schemeClr val="bg1">
                    <a:lumMod val="85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lang="zh-CN" altLang="en-US" sz="2800">
                <a:solidFill>
                  <a:srgbClr val="91B579"/>
                </a:solidFill>
                <a:latin typeface="Arial" pitchFamily="34" charset="0"/>
                <a:ea typeface="微软雅黑"/>
                <a:cs typeface="Arial" pitchFamily="34" charset="0"/>
              </a:rPr>
              <a:t>△</a:t>
            </a:r>
            <a:r>
              <a:rPr lang="en-US" altLang="zh-CN" sz="2800">
                <a:solidFill>
                  <a:srgbClr val="91B579"/>
                </a:solidFill>
                <a:latin typeface="Arial" pitchFamily="34" charset="0"/>
                <a:ea typeface="微软雅黑"/>
                <a:cs typeface="Arial" pitchFamily="34" charset="0"/>
              </a:rPr>
              <a:t>=0</a:t>
            </a:r>
            <a:endParaRPr lang="en-US" altLang="zh-CN" sz="2800">
              <a:solidFill>
                <a:srgbClr val="91B579"/>
              </a:solidFill>
              <a:latin typeface="Arial" pitchFamily="34" charset="0"/>
              <a:ea typeface="微软雅黑"/>
              <a:cs typeface="Arial" pitchFamily="34" charset="0"/>
            </a:endParaRPr>
          </a:p>
        </p:txBody>
      </p:sp>
      <p:sp>
        <p:nvSpPr>
          <p:cNvPr id="10" name="云形标注 9" title=""/>
          <p:cNvSpPr/>
          <p:nvPr/>
        </p:nvSpPr>
        <p:spPr>
          <a:xfrm>
            <a:off x="7517765" y="2291080"/>
            <a:ext cx="3893820" cy="1137920"/>
          </a:xfrm>
          <a:prstGeom prst="cloudCallout">
            <a:avLst>
              <a:gd name="adj1" fmla="val -51296"/>
              <a:gd name="adj2" fmla="val 47991"/>
            </a:avLst>
          </a:prstGeom>
          <a:noFill/>
          <a:ln>
            <a:solidFill>
              <a:srgbClr val="91B579"/>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4" name="文本框 13" title=""/>
          <p:cNvSpPr txBox="1"/>
          <p:nvPr>
            <p:custDataLst>
              <p:tags r:id="rId7"/>
            </p:custDataLst>
          </p:nvPr>
        </p:nvSpPr>
        <p:spPr>
          <a:xfrm>
            <a:off x="831215" y="6005830"/>
            <a:ext cx="3789680" cy="44132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a:solidFill>
                  <a:srgbClr val="FF0000"/>
                </a:solidFill>
                <a:latin typeface="Times New Roman Regular" panose="02020503050405090304" charset="0"/>
                <a:cs typeface="Times New Roman Regular" panose="02020503050405090304" charset="0"/>
              </a:rPr>
              <a:t>答案：</a:t>
            </a:r>
            <a:r>
              <a:rPr lang="en-US" altLang="zh-CN" sz="2000">
                <a:solidFill>
                  <a:srgbClr val="FF0000"/>
                </a:solidFill>
                <a:latin typeface="Times New Roman Regular" panose="02020503050405090304" charset="0"/>
                <a:cs typeface="Times New Roman Regular" panose="02020503050405090304" charset="0"/>
              </a:rPr>
              <a:t>D</a:t>
            </a:r>
            <a:endParaRPr lang="en-US" altLang="zh-CN" sz="2000" i="1">
              <a:solidFill>
                <a:srgbClr val="FF0000"/>
              </a:solidFill>
              <a:latin typeface="Times New Roman Regular" panose="02020503050405090304" charset="0"/>
              <a:cs typeface="Times New Roman Regular" panose="02020503050405090304" charset="0"/>
            </a:endParaRPr>
          </a:p>
        </p:txBody>
      </p:sp>
      <p:sp>
        <p:nvSpPr>
          <p:cNvPr id="3" name="文本框 2" title=""/>
          <p:cNvSpPr txBox="1"/>
          <p:nvPr>
            <p:custDataLst>
              <p:tags r:id="rId8"/>
            </p:custDataLst>
          </p:nvPr>
        </p:nvSpPr>
        <p:spPr>
          <a:xfrm>
            <a:off x="1527810" y="3250565"/>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a:t>
            </a:r>
            <a:r>
              <a:rPr lang="en-US" altLang="zh-CN" sz="2000">
                <a:solidFill>
                  <a:schemeClr val="tx1"/>
                </a:solidFill>
                <a:latin typeface="Arial" pitchFamily="34" charset="0"/>
                <a:ea typeface="微软雅黑"/>
                <a:cs typeface="Arial" pitchFamily="34" charset="0"/>
                <a:sym typeface="+mn-ea"/>
              </a:rPr>
              <a:t>=4b</a:t>
            </a:r>
            <a:r>
              <a:rPr lang="en-US" altLang="zh-CN" sz="2000" baseline="30000">
                <a:solidFill>
                  <a:schemeClr val="tx1"/>
                </a:solidFill>
                <a:latin typeface="Arial" pitchFamily="34" charset="0"/>
                <a:ea typeface="微软雅黑"/>
                <a:cs typeface="Arial" pitchFamily="34" charset="0"/>
                <a:sym typeface="+mn-ea"/>
              </a:rPr>
              <a:t>2</a:t>
            </a:r>
            <a:r>
              <a:rPr lang="en-US" altLang="zh-CN" sz="2000">
                <a:solidFill>
                  <a:schemeClr val="tx1"/>
                </a:solidFill>
                <a:latin typeface="Arial" pitchFamily="34" charset="0"/>
                <a:ea typeface="微软雅黑"/>
                <a:cs typeface="Arial" pitchFamily="34" charset="0"/>
                <a:sym typeface="+mn-ea"/>
              </a:rPr>
              <a:t>-4(a+1)</a:t>
            </a:r>
            <a:r>
              <a:rPr lang="en-US" altLang="zh-CN" sz="2000" baseline="30000">
                <a:solidFill>
                  <a:schemeClr val="tx1"/>
                </a:solidFill>
                <a:latin typeface="Arial" pitchFamily="34" charset="0"/>
                <a:ea typeface="微软雅黑"/>
                <a:cs typeface="Arial" pitchFamily="34" charset="0"/>
                <a:sym typeface="+mn-ea"/>
              </a:rPr>
              <a:t>2</a:t>
            </a:r>
            <a:r>
              <a:rPr lang="en-US" altLang="zh-CN" sz="2000">
                <a:solidFill>
                  <a:schemeClr val="tx1"/>
                </a:solidFill>
                <a:latin typeface="Arial" pitchFamily="34" charset="0"/>
                <a:ea typeface="微软雅黑"/>
                <a:cs typeface="Arial" pitchFamily="34" charset="0"/>
                <a:sym typeface="+mn-ea"/>
              </a:rPr>
              <a:t>=0</a:t>
            </a:r>
            <a:endParaRPr lang="en-US" altLang="zh-CN" sz="2000">
              <a:solidFill>
                <a:schemeClr val="tx1"/>
              </a:solidFill>
              <a:latin typeface="Arial" pitchFamily="34" charset="0"/>
              <a:ea typeface="微软雅黑"/>
              <a:cs typeface="Arial" pitchFamily="34" charset="0"/>
              <a:sym typeface="+mn-ea"/>
            </a:endParaRPr>
          </a:p>
        </p:txBody>
      </p:sp>
      <p:sp>
        <p:nvSpPr>
          <p:cNvPr id="9" name="文本框 8" title=""/>
          <p:cNvSpPr txBox="1"/>
          <p:nvPr>
            <p:custDataLst>
              <p:tags r:id="rId9"/>
            </p:custDataLst>
          </p:nvPr>
        </p:nvSpPr>
        <p:spPr>
          <a:xfrm>
            <a:off x="1924050" y="3707765"/>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altLang="zh-CN" sz="2000">
                <a:solidFill>
                  <a:schemeClr val="tx1"/>
                </a:solidFill>
                <a:latin typeface="Arial" pitchFamily="34" charset="0"/>
                <a:ea typeface="微软雅黑"/>
                <a:cs typeface="Arial" pitchFamily="34" charset="0"/>
                <a:sym typeface="+mn-ea"/>
              </a:rPr>
              <a:t>b</a:t>
            </a:r>
            <a:r>
              <a:rPr lang="en-US" altLang="zh-CN" sz="2000" baseline="30000">
                <a:solidFill>
                  <a:schemeClr val="tx1"/>
                </a:solidFill>
                <a:latin typeface="Arial" pitchFamily="34" charset="0"/>
                <a:ea typeface="微软雅黑"/>
                <a:cs typeface="Arial" pitchFamily="34" charset="0"/>
                <a:sym typeface="+mn-ea"/>
              </a:rPr>
              <a:t>2</a:t>
            </a:r>
            <a:r>
              <a:rPr lang="en-US" altLang="zh-CN" sz="2000">
                <a:solidFill>
                  <a:schemeClr val="tx1"/>
                </a:solidFill>
                <a:latin typeface="宋体"/>
                <a:ea typeface="宋体"/>
                <a:cs typeface="Arial" pitchFamily="34" charset="0"/>
                <a:sym typeface="+mn-ea"/>
              </a:rPr>
              <a:t>-</a:t>
            </a:r>
            <a:r>
              <a:rPr lang="en-US" altLang="zh-CN" sz="2000">
                <a:solidFill>
                  <a:schemeClr val="tx1"/>
                </a:solidFill>
                <a:latin typeface="Arial" pitchFamily="34" charset="0"/>
                <a:ea typeface="微软雅黑"/>
                <a:cs typeface="Arial" pitchFamily="34" charset="0"/>
                <a:sym typeface="+mn-ea"/>
              </a:rPr>
              <a:t>(a+1)</a:t>
            </a:r>
            <a:r>
              <a:rPr lang="en-US" altLang="zh-CN" sz="2000" baseline="30000">
                <a:solidFill>
                  <a:schemeClr val="tx1"/>
                </a:solidFill>
                <a:latin typeface="Arial" pitchFamily="34" charset="0"/>
                <a:ea typeface="微软雅黑"/>
                <a:cs typeface="Arial" pitchFamily="34" charset="0"/>
                <a:sym typeface="+mn-ea"/>
              </a:rPr>
              <a:t>2</a:t>
            </a:r>
            <a:r>
              <a:rPr lang="en-US" altLang="zh-CN" sz="2000">
                <a:solidFill>
                  <a:schemeClr val="tx1"/>
                </a:solidFill>
                <a:latin typeface="Arial" pitchFamily="34" charset="0"/>
                <a:ea typeface="微软雅黑"/>
                <a:cs typeface="Arial" pitchFamily="34" charset="0"/>
                <a:sym typeface="+mn-ea"/>
              </a:rPr>
              <a:t>=0</a:t>
            </a:r>
            <a:endParaRPr lang="en-US" altLang="zh-CN" sz="2000">
              <a:solidFill>
                <a:schemeClr val="tx1"/>
              </a:solidFill>
              <a:latin typeface="Arial" pitchFamily="34" charset="0"/>
              <a:ea typeface="微软雅黑"/>
              <a:cs typeface="Arial" pitchFamily="34" charset="0"/>
              <a:sym typeface="+mn-ea"/>
            </a:endParaRPr>
          </a:p>
        </p:txBody>
      </p:sp>
      <p:sp>
        <p:nvSpPr>
          <p:cNvPr id="11" name="文本框 10" title=""/>
          <p:cNvSpPr txBox="1"/>
          <p:nvPr>
            <p:custDataLst>
              <p:tags r:id="rId10"/>
            </p:custDataLst>
          </p:nvPr>
        </p:nvSpPr>
        <p:spPr>
          <a:xfrm>
            <a:off x="1924050" y="4225925"/>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altLang="zh-CN" sz="2000">
                <a:solidFill>
                  <a:schemeClr val="tx1"/>
                </a:solidFill>
                <a:latin typeface="Arial" pitchFamily="34" charset="0"/>
                <a:ea typeface="微软雅黑"/>
                <a:cs typeface="Arial" pitchFamily="34" charset="0"/>
                <a:sym typeface="+mn-ea"/>
              </a:rPr>
              <a:t>(b+a+1)(b-a-1)=0</a:t>
            </a:r>
            <a:endParaRPr lang="en-US" altLang="zh-CN" sz="2000">
              <a:solidFill>
                <a:schemeClr val="tx1"/>
              </a:solidFill>
              <a:latin typeface="Arial" pitchFamily="34" charset="0"/>
              <a:ea typeface="微软雅黑"/>
              <a:cs typeface="Arial" pitchFamily="34" charset="0"/>
              <a:sym typeface="+mn-ea"/>
            </a:endParaRPr>
          </a:p>
        </p:txBody>
      </p:sp>
      <p:sp>
        <p:nvSpPr>
          <p:cNvPr id="12" name="文本框 11" title=""/>
          <p:cNvSpPr txBox="1"/>
          <p:nvPr>
            <p:custDataLst>
              <p:tags r:id="rId11"/>
            </p:custDataLst>
          </p:nvPr>
        </p:nvSpPr>
        <p:spPr>
          <a:xfrm>
            <a:off x="6253480" y="4023360"/>
            <a:ext cx="1264285"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altLang="zh-CN" sz="2000">
                <a:solidFill>
                  <a:schemeClr val="tx1"/>
                </a:solidFill>
                <a:latin typeface="Arial" pitchFamily="34" charset="0"/>
                <a:ea typeface="微软雅黑"/>
                <a:cs typeface="Arial" pitchFamily="34" charset="0"/>
                <a:sym typeface="+mn-ea"/>
              </a:rPr>
              <a:t>b+a+1=0</a:t>
            </a:r>
            <a:endParaRPr lang="en-US" altLang="zh-CN" sz="2000">
              <a:solidFill>
                <a:schemeClr val="tx1"/>
              </a:solidFill>
              <a:latin typeface="Arial" pitchFamily="34" charset="0"/>
              <a:ea typeface="微软雅黑"/>
              <a:cs typeface="Arial" pitchFamily="34" charset="0"/>
              <a:sym typeface="+mn-ea"/>
            </a:endParaRPr>
          </a:p>
        </p:txBody>
      </p:sp>
      <p:sp>
        <p:nvSpPr>
          <p:cNvPr id="13" name="文本框 12" title=""/>
          <p:cNvSpPr txBox="1"/>
          <p:nvPr>
            <p:custDataLst>
              <p:tags r:id="rId12"/>
            </p:custDataLst>
          </p:nvPr>
        </p:nvSpPr>
        <p:spPr>
          <a:xfrm>
            <a:off x="6253480" y="4760595"/>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altLang="zh-CN" sz="2000">
                <a:solidFill>
                  <a:schemeClr val="tx1"/>
                </a:solidFill>
                <a:latin typeface="Arial" pitchFamily="34" charset="0"/>
                <a:ea typeface="微软雅黑"/>
                <a:cs typeface="Arial" pitchFamily="34" charset="0"/>
                <a:sym typeface="+mn-ea"/>
              </a:rPr>
              <a:t>b-a-1=0</a:t>
            </a:r>
            <a:endParaRPr lang="en-US" altLang="zh-CN" sz="2000">
              <a:solidFill>
                <a:schemeClr val="tx1"/>
              </a:solidFill>
              <a:latin typeface="Arial" pitchFamily="34" charset="0"/>
              <a:ea typeface="微软雅黑"/>
              <a:cs typeface="Arial" pitchFamily="34" charset="0"/>
              <a:sym typeface="+mn-ea"/>
            </a:endParaRPr>
          </a:p>
        </p:txBody>
      </p:sp>
      <p:sp>
        <p:nvSpPr>
          <p:cNvPr id="16" name="文本框 15" title=""/>
          <p:cNvSpPr txBox="1"/>
          <p:nvPr>
            <p:custDataLst>
              <p:tags r:id="rId13"/>
            </p:custDataLst>
          </p:nvPr>
        </p:nvSpPr>
        <p:spPr>
          <a:xfrm>
            <a:off x="6253480" y="5600700"/>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altLang="zh-CN" sz="2000">
                <a:latin typeface="Arial" pitchFamily="34" charset="0"/>
                <a:ea typeface="微软雅黑"/>
                <a:cs typeface="Arial" pitchFamily="34" charset="0"/>
                <a:sym typeface="+mn-ea"/>
              </a:rPr>
              <a:t>b+a+1=0</a:t>
            </a:r>
            <a:r>
              <a:rPr lang="zh-CN" altLang="en-US" sz="2000">
                <a:latin typeface="Arial" pitchFamily="34" charset="0"/>
                <a:ea typeface="微软雅黑"/>
                <a:cs typeface="Arial" pitchFamily="34" charset="0"/>
                <a:sym typeface="+mn-ea"/>
              </a:rPr>
              <a:t>且</a:t>
            </a:r>
            <a:r>
              <a:rPr lang="en-US" altLang="zh-CN" sz="2000">
                <a:solidFill>
                  <a:schemeClr val="tx1"/>
                </a:solidFill>
                <a:latin typeface="Arial" pitchFamily="34" charset="0"/>
                <a:ea typeface="微软雅黑"/>
                <a:cs typeface="Arial" pitchFamily="34" charset="0"/>
                <a:sym typeface="+mn-ea"/>
              </a:rPr>
              <a:t>b-a-1=0</a:t>
            </a:r>
            <a:endParaRPr lang="en-US" altLang="zh-CN" sz="2000">
              <a:solidFill>
                <a:schemeClr val="tx1"/>
              </a:solidFill>
              <a:latin typeface="Arial" pitchFamily="34" charset="0"/>
              <a:ea typeface="微软雅黑"/>
              <a:cs typeface="Arial" pitchFamily="34" charset="0"/>
              <a:sym typeface="+mn-ea"/>
            </a:endParaRPr>
          </a:p>
        </p:txBody>
      </p:sp>
      <p:sp>
        <p:nvSpPr>
          <p:cNvPr id="18" name="左大括号 17" title=""/>
          <p:cNvSpPr/>
          <p:nvPr/>
        </p:nvSpPr>
        <p:spPr>
          <a:xfrm>
            <a:off x="5651500" y="3808095"/>
            <a:ext cx="198120" cy="2623185"/>
          </a:xfrm>
          <a:prstGeom prst="leftBrace">
            <a:avLst/>
          </a:prstGeom>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endParaRPr lang="zh-CN" altLang="en-US"/>
          </a:p>
        </p:txBody>
      </p:sp>
      <p:sp>
        <p:nvSpPr>
          <p:cNvPr id="19" name="文本框 18" title=""/>
          <p:cNvSpPr txBox="1"/>
          <p:nvPr>
            <p:custDataLst>
              <p:tags r:id="rId14"/>
            </p:custDataLst>
          </p:nvPr>
        </p:nvSpPr>
        <p:spPr>
          <a:xfrm>
            <a:off x="6253480" y="6204585"/>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解得</a:t>
            </a:r>
            <a:r>
              <a:rPr lang="en-US" altLang="zh-CN" sz="2000">
                <a:solidFill>
                  <a:schemeClr val="tx1"/>
                </a:solidFill>
                <a:latin typeface="Arial" pitchFamily="34" charset="0"/>
                <a:ea typeface="微软雅黑"/>
                <a:cs typeface="Arial" pitchFamily="34" charset="0"/>
                <a:sym typeface="+mn-ea"/>
              </a:rPr>
              <a:t>a=-1   b=0</a:t>
            </a:r>
            <a:endParaRPr lang="en-US" altLang="zh-CN" sz="2000">
              <a:solidFill>
                <a:schemeClr val="tx1"/>
              </a:solidFill>
              <a:latin typeface="Arial" pitchFamily="34" charset="0"/>
              <a:ea typeface="微软雅黑"/>
              <a:cs typeface="Arial" pitchFamily="34" charset="0"/>
              <a:sym typeface="+mn-ea"/>
            </a:endParaRPr>
          </a:p>
        </p:txBody>
      </p:sp>
      <p:sp>
        <p:nvSpPr>
          <p:cNvPr id="20" name="矩形 19" title=""/>
          <p:cNvSpPr/>
          <p:nvPr/>
        </p:nvSpPr>
        <p:spPr>
          <a:xfrm>
            <a:off x="3679190" y="831850"/>
            <a:ext cx="973455" cy="511810"/>
          </a:xfrm>
          <a:prstGeom prst="rect">
            <a:avLst/>
          </a:prstGeom>
          <a:noFill/>
          <a:ln w="38100">
            <a:solidFill>
              <a:schemeClr val="tx2">
                <a:lumMod val="75000"/>
              </a:schemeClr>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1" name="文本框 20" title=""/>
          <p:cNvSpPr txBox="1"/>
          <p:nvPr>
            <p:custDataLst>
              <p:tags r:id="rId15"/>
            </p:custDataLst>
          </p:nvPr>
        </p:nvSpPr>
        <p:spPr>
          <a:xfrm>
            <a:off x="1527810" y="5002530"/>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altLang="zh-CN" sz="2000">
                <a:solidFill>
                  <a:schemeClr val="tx1"/>
                </a:solidFill>
                <a:latin typeface="Arial" pitchFamily="34" charset="0"/>
                <a:ea typeface="微软雅黑"/>
                <a:cs typeface="Arial" pitchFamily="34" charset="0"/>
                <a:sym typeface="+mn-ea"/>
              </a:rPr>
              <a:t>a+1≠0      </a:t>
            </a:r>
            <a:r>
              <a:rPr lang="zh-CN" altLang="en-US" sz="2000">
                <a:solidFill>
                  <a:schemeClr val="tx1"/>
                </a:solidFill>
                <a:latin typeface="Arial" pitchFamily="34" charset="0"/>
                <a:ea typeface="微软雅黑"/>
                <a:cs typeface="Arial" pitchFamily="34" charset="0"/>
                <a:sym typeface="+mn-ea"/>
              </a:rPr>
              <a:t>即</a:t>
            </a:r>
            <a:r>
              <a:rPr lang="en-US" altLang="zh-CN" sz="2000">
                <a:solidFill>
                  <a:schemeClr val="tx1"/>
                </a:solidFill>
                <a:latin typeface="Arial" pitchFamily="34" charset="0"/>
                <a:ea typeface="微软雅黑"/>
                <a:cs typeface="Arial" pitchFamily="34" charset="0"/>
                <a:sym typeface="+mn-ea"/>
              </a:rPr>
              <a:t>a≠-1</a:t>
            </a:r>
            <a:endParaRPr lang="en-US" altLang="zh-CN" sz="2000">
              <a:solidFill>
                <a:schemeClr val="tx1"/>
              </a:solidFill>
              <a:latin typeface="Arial" pitchFamily="34" charset="0"/>
              <a:ea typeface="微软雅黑"/>
              <a:cs typeface="Arial" pitchFamily="34" charset="0"/>
              <a:sym typeface="+mn-ea"/>
            </a:endParaRPr>
          </a:p>
        </p:txBody>
      </p:sp>
      <p:sp>
        <p:nvSpPr>
          <p:cNvPr id="22" name="右箭头 21" title=""/>
          <p:cNvSpPr/>
          <p:nvPr/>
        </p:nvSpPr>
        <p:spPr>
          <a:xfrm>
            <a:off x="7553960" y="4269740"/>
            <a:ext cx="676910" cy="9652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3" name="文本框 22" title=""/>
          <p:cNvSpPr txBox="1"/>
          <p:nvPr/>
        </p:nvSpPr>
        <p:spPr>
          <a:xfrm>
            <a:off x="8438515" y="4023360"/>
            <a:ext cx="3084195"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sz="2000">
                <a:sym typeface="+mn-ea"/>
              </a:rPr>
              <a:t>1是方程x</a:t>
            </a:r>
            <a:r>
              <a:rPr sz="2000" baseline="30000">
                <a:sym typeface="+mn-ea"/>
              </a:rPr>
              <a:t>2</a:t>
            </a:r>
            <a:r>
              <a:rPr sz="2000">
                <a:sym typeface="+mn-ea"/>
              </a:rPr>
              <a:t>+bx+a=0的根</a:t>
            </a:r>
            <a:endParaRPr lang="en-US" altLang="zh-CN" sz="2000">
              <a:solidFill>
                <a:schemeClr val="tx1"/>
              </a:solidFill>
              <a:latin typeface="Arial" pitchFamily="34" charset="0"/>
              <a:ea typeface="微软雅黑"/>
              <a:cs typeface="Arial" pitchFamily="34" charset="0"/>
              <a:sym typeface="+mn-ea"/>
            </a:endParaRPr>
          </a:p>
        </p:txBody>
      </p:sp>
      <p:sp>
        <p:nvSpPr>
          <p:cNvPr id="25" name="右箭头 24" title=""/>
          <p:cNvSpPr/>
          <p:nvPr/>
        </p:nvSpPr>
        <p:spPr>
          <a:xfrm>
            <a:off x="7553960" y="5007610"/>
            <a:ext cx="676910" cy="9652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6" name="文本框 25" title=""/>
          <p:cNvSpPr txBox="1"/>
          <p:nvPr/>
        </p:nvSpPr>
        <p:spPr>
          <a:xfrm>
            <a:off x="8438515" y="4761230"/>
            <a:ext cx="3084195"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00">
                <a:sym typeface="+mn-ea"/>
              </a:rPr>
              <a:t>-</a:t>
            </a:r>
            <a:r>
              <a:rPr sz="2000">
                <a:sym typeface="+mn-ea"/>
              </a:rPr>
              <a:t>1是方程x</a:t>
            </a:r>
            <a:r>
              <a:rPr sz="2000" baseline="30000">
                <a:sym typeface="+mn-ea"/>
              </a:rPr>
              <a:t>2</a:t>
            </a:r>
            <a:r>
              <a:rPr sz="2000">
                <a:sym typeface="+mn-ea"/>
              </a:rPr>
              <a:t>+bx+a=0的根</a:t>
            </a:r>
            <a:endParaRPr lang="en-US" altLang="zh-CN" sz="2000">
              <a:solidFill>
                <a:schemeClr val="tx1"/>
              </a:solidFill>
              <a:latin typeface="Arial" pitchFamily="34" charset="0"/>
              <a:ea typeface="微软雅黑"/>
              <a:cs typeface="Arial" pitchFamily="34" charset="0"/>
              <a:sym typeface="+mn-ea"/>
            </a:endParaRPr>
          </a:p>
        </p:txBody>
      </p:sp>
      <p:sp>
        <p:nvSpPr>
          <p:cNvPr id="27" name="右箭头 26" title=""/>
          <p:cNvSpPr/>
          <p:nvPr>
            <p:custDataLst>
              <p:tags r:id="rId16"/>
            </p:custDataLst>
          </p:nvPr>
        </p:nvSpPr>
        <p:spPr>
          <a:xfrm>
            <a:off x="8723630" y="5847080"/>
            <a:ext cx="676910" cy="9652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8" name="文本框 27" title=""/>
          <p:cNvSpPr txBox="1"/>
          <p:nvPr>
            <p:custDataLst>
              <p:tags r:id="rId17"/>
            </p:custDataLst>
          </p:nvPr>
        </p:nvSpPr>
        <p:spPr>
          <a:xfrm>
            <a:off x="9608185" y="5483225"/>
            <a:ext cx="3084195"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00">
                <a:sym typeface="+mn-ea"/>
              </a:rPr>
              <a:t>1</a:t>
            </a:r>
            <a:r>
              <a:rPr lang="zh-CN" altLang="en-US" sz="2000">
                <a:sym typeface="+mn-ea"/>
              </a:rPr>
              <a:t>和</a:t>
            </a:r>
            <a:r>
              <a:rPr lang="en-US" sz="2000">
                <a:sym typeface="+mn-ea"/>
              </a:rPr>
              <a:t>-</a:t>
            </a:r>
            <a:r>
              <a:rPr sz="2000">
                <a:sym typeface="+mn-ea"/>
              </a:rPr>
              <a:t>1</a:t>
            </a:r>
            <a:r>
              <a:rPr lang="zh-CN" sz="2000">
                <a:sym typeface="+mn-ea"/>
              </a:rPr>
              <a:t>都</a:t>
            </a:r>
            <a:r>
              <a:rPr sz="2000">
                <a:sym typeface="+mn-ea"/>
              </a:rPr>
              <a:t>是方程x</a:t>
            </a:r>
            <a:r>
              <a:rPr sz="2000" baseline="30000">
                <a:sym typeface="+mn-ea"/>
              </a:rPr>
              <a:t>2</a:t>
            </a:r>
            <a:r>
              <a:rPr sz="2000">
                <a:sym typeface="+mn-ea"/>
              </a:rPr>
              <a:t>+bx+a=0的根</a:t>
            </a:r>
            <a:endParaRPr lang="en-US" altLang="zh-CN" sz="2000">
              <a:solidFill>
                <a:schemeClr val="tx1"/>
              </a:solidFill>
              <a:latin typeface="Arial" pitchFamily="34" charset="0"/>
              <a:ea typeface="微软雅黑"/>
              <a:cs typeface="Arial" pitchFamily="34" charset="0"/>
              <a:sym typeface="+mn-ea"/>
            </a:endParaRPr>
          </a:p>
        </p:txBody>
      </p:sp>
      <p:cxnSp>
        <p:nvCxnSpPr>
          <p:cNvPr id="30" name="直接连接符 29" title=""/>
          <p:cNvCxnSpPr/>
          <p:nvPr/>
        </p:nvCxnSpPr>
        <p:spPr>
          <a:xfrm>
            <a:off x="8867140" y="5688330"/>
            <a:ext cx="346710" cy="429260"/>
          </a:xfrm>
          <a:prstGeom prst="line">
            <a:avLst/>
          </a:prstGeom>
          <a:ln w="76200"/>
        </p:spPr>
        <p:style>
          <a:lnRef idx="2">
            <a:schemeClr val="accent1"/>
          </a:lnRef>
          <a:fillRef idx="0">
            <a:srgbClr val="FFFFFF"/>
          </a:fillRef>
          <a:effectRef idx="0">
            <a:srgbClr val="FFFFFF"/>
          </a:effectRef>
          <a:fontRef idx="minor">
            <a:schemeClr val="tx1"/>
          </a:fontRef>
        </p:style>
      </p:cxnSp>
    </p:spTree>
    <p:custDataLst>
      <p:tags r:id="rId1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p:stCondLst>
                              <p:cond delay="0"/>
                            </p:stCondLst>
                            <p:childTnLst>
                              <p:par>
                                <p:cTn id="11" presetID="1" presetClass="entr" presetSubtype="0" dur="1"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p:stCondLst>
                              <p:cond delay="0"/>
                            </p:stCondLst>
                            <p:childTnLst>
                              <p:par>
                                <p:cTn id="15" presetID="1" presetClass="entr" presetSubtype="0" dur="1"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p:stCondLst>
                              <p:cond delay="0"/>
                            </p:stCondLst>
                            <p:childTnLst>
                              <p:par>
                                <p:cTn id="19" presetID="1" presetClass="entr" presetSubtype="0" dur="1"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p:stCondLst>
                              <p:cond delay="0"/>
                            </p:stCondLst>
                            <p:childTnLst>
                              <p:par>
                                <p:cTn id="23" presetID="1" presetClass="entr" presetSubtype="0" dur="1"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p:stCondLst>
                              <p:cond delay="0"/>
                            </p:stCondLst>
                            <p:childTnLst>
                              <p:par>
                                <p:cTn id="27" presetID="1" presetClass="entr" presetSubtype="0" dur="1"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p:stCondLst>
                              <p:cond delay="0"/>
                            </p:stCondLst>
                            <p:childTnLst>
                              <p:par>
                                <p:cTn id="31" presetID="1" presetClass="entr" presetSubtype="0" dur="1" fill="hold" grpId="0" nodeType="clickEffect">
                                  <p:stCondLst>
                                    <p:cond delay="0"/>
                                  </p:stCondLst>
                                  <p:childTnLst>
                                    <p:set>
                                      <p:cBhvr>
                                        <p:cTn id="32" dur="1" fill="hold">
                                          <p:stCondLst>
                                            <p:cond delay="0"/>
                                          </p:stCondLst>
                                        </p:cTn>
                                        <p:tgtEl>
                                          <p:spTgt spid="16"/>
                                        </p:tgtEl>
                                        <p:attrNameLst>
                                          <p:attrName>style.visibility</p:attrName>
                                        </p:attrNameLst>
                                      </p:cBhvr>
                                      <p:to>
                                        <p:strVal val="visible"/>
                                      </p:to>
                                    </p:set>
                                  </p:childTnLst>
                                </p:cTn>
                              </p:par>
                              <p:par>
                                <p:cTn id="33" presetID="1" presetClass="entr" presetSubtype="0" dur="1" fill="hold" grpId="0" nodeType="withEffect">
                                  <p:stCondLst>
                                    <p:cond delay="0"/>
                                  </p:stCondLst>
                                  <p:childTnLst>
                                    <p:set>
                                      <p:cBhvr>
                                        <p:cTn id="34" dur="1" fill="hold">
                                          <p:stCondLst>
                                            <p:cond delay="0"/>
                                          </p:stCondLst>
                                        </p:cTn>
                                        <p:tgtEl>
                                          <p:spTgt spid="18"/>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p:stCondLst>
                              <p:cond delay="0"/>
                            </p:stCondLst>
                            <p:childTnLst>
                              <p:par>
                                <p:cTn id="37" presetID="1" presetClass="entr" presetSubtype="0" dur="1" fill="hold" grpId="0" nodeType="clickEffect">
                                  <p:stCondLst>
                                    <p:cond delay="0"/>
                                  </p:stCondLst>
                                  <p:childTnLst>
                                    <p:set>
                                      <p:cBhvr>
                                        <p:cTn id="38" dur="1" fill="hold">
                                          <p:stCondLst>
                                            <p:cond delay="0"/>
                                          </p:stCondLst>
                                        </p:cTn>
                                        <p:tgtEl>
                                          <p:spTgt spid="22"/>
                                        </p:tgtEl>
                                        <p:attrNameLst>
                                          <p:attrName>style.visibility</p:attrName>
                                        </p:attrNameLst>
                                      </p:cBhvr>
                                      <p:to>
                                        <p:strVal val="visible"/>
                                      </p:to>
                                    </p:set>
                                  </p:childTnLst>
                                </p:cTn>
                              </p:par>
                              <p:par>
                                <p:cTn id="39" presetID="1" presetClass="entr" presetSubtype="0" dur="1" fill="hold" grpId="0" nodeType="withEffect">
                                  <p:stCondLst>
                                    <p:cond delay="0"/>
                                  </p:stCondLst>
                                  <p:childTnLst>
                                    <p:set>
                                      <p:cBhvr>
                                        <p:cTn id="40" dur="1" fill="hold">
                                          <p:stCondLst>
                                            <p:cond delay="0"/>
                                          </p:stCondLst>
                                        </p:cTn>
                                        <p:tgtEl>
                                          <p:spTgt spid="23"/>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p:stCondLst>
                              <p:cond delay="0"/>
                            </p:stCondLst>
                            <p:childTnLst>
                              <p:par>
                                <p:cTn id="43" presetID="1" presetClass="entr" presetSubtype="0" dur="1" fill="hold" grpId="0" nodeType="clickEffect">
                                  <p:stCondLst>
                                    <p:cond delay="0"/>
                                  </p:stCondLst>
                                  <p:childTnLst>
                                    <p:set>
                                      <p:cBhvr>
                                        <p:cTn id="44" dur="1" fill="hold">
                                          <p:stCondLst>
                                            <p:cond delay="0"/>
                                          </p:stCondLst>
                                        </p:cTn>
                                        <p:tgtEl>
                                          <p:spTgt spid="25"/>
                                        </p:tgtEl>
                                        <p:attrNameLst>
                                          <p:attrName>style.visibility</p:attrName>
                                        </p:attrNameLst>
                                      </p:cBhvr>
                                      <p:to>
                                        <p:strVal val="visible"/>
                                      </p:to>
                                    </p:set>
                                  </p:childTnLst>
                                </p:cTn>
                              </p:par>
                              <p:par>
                                <p:cTn id="45" presetID="1" presetClass="entr" presetSubtype="0" dur="1" fill="hold" grpId="0" nodeType="withEffect">
                                  <p:stCondLst>
                                    <p:cond delay="0"/>
                                  </p:stCondLst>
                                  <p:childTnLst>
                                    <p:set>
                                      <p:cBhvr>
                                        <p:cTn id="46" dur="1" fill="hold">
                                          <p:stCondLst>
                                            <p:cond delay="0"/>
                                          </p:stCondLst>
                                        </p:cTn>
                                        <p:tgtEl>
                                          <p:spTgt spid="26"/>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p:stCondLst>
                              <p:cond delay="0"/>
                            </p:stCondLst>
                            <p:childTnLst>
                              <p:par>
                                <p:cTn id="49" presetID="1" presetClass="entr" presetSubtype="0" dur="1" fill="hold" grpId="0" nodeType="clickEffect">
                                  <p:stCondLst>
                                    <p:cond delay="0"/>
                                  </p:stCondLst>
                                  <p:childTnLst>
                                    <p:set>
                                      <p:cBhvr>
                                        <p:cTn id="50" dur="1" fill="hold">
                                          <p:stCondLst>
                                            <p:cond delay="0"/>
                                          </p:stCondLst>
                                        </p:cTn>
                                        <p:tgtEl>
                                          <p:spTgt spid="27"/>
                                        </p:tgtEl>
                                        <p:attrNameLst>
                                          <p:attrName>style.visibility</p:attrName>
                                        </p:attrNameLst>
                                      </p:cBhvr>
                                      <p:to>
                                        <p:strVal val="visible"/>
                                      </p:to>
                                    </p:set>
                                  </p:childTnLst>
                                </p:cTn>
                              </p:par>
                              <p:par>
                                <p:cTn id="51" presetID="1" presetClass="entr" presetSubtype="0" dur="1" fill="hold" grpId="0" nodeType="withEffect">
                                  <p:stCondLst>
                                    <p:cond delay="0"/>
                                  </p:stCondLst>
                                  <p:childTnLst>
                                    <p:set>
                                      <p:cBhvr>
                                        <p:cTn id="52" dur="1" fill="hold">
                                          <p:stCondLst>
                                            <p:cond delay="0"/>
                                          </p:stCondLst>
                                        </p:cTn>
                                        <p:tgtEl>
                                          <p:spTgt spid="28"/>
                                        </p:tgtEl>
                                        <p:attrNameLst>
                                          <p:attrName>style.visibility</p:attrName>
                                        </p:attrNameLst>
                                      </p:cBhvr>
                                      <p:to>
                                        <p:strVal val="visible"/>
                                      </p:to>
                                    </p:set>
                                  </p:childTnLst>
                                </p:cTn>
                              </p:par>
                            </p:childTnLst>
                          </p:cTn>
                        </p:par>
                      </p:childTnLst>
                    </p:cTn>
                  </p:par>
                  <p:par>
                    <p:cTn id="53" fill="hold" nodeType="clickPar">
                      <p:stCondLst>
                        <p:cond delay="indefinite"/>
                      </p:stCondLst>
                      <p:childTnLst>
                        <p:par>
                          <p:cTn id="54" fill="hold">
                            <p:stCondLst>
                              <p:cond delay="0"/>
                            </p:stCondLst>
                            <p:childTnLst>
                              <p:par>
                                <p:cTn id="55" presetID="1" presetClass="entr" presetSubtype="0" dur="1" fill="hold" grpId="0" nodeType="clickEffect">
                                  <p:stCondLst>
                                    <p:cond delay="0"/>
                                  </p:stCondLst>
                                  <p:childTnLst>
                                    <p:set>
                                      <p:cBhvr>
                                        <p:cTn id="56" dur="1" fill="hold">
                                          <p:stCondLst>
                                            <p:cond delay="0"/>
                                          </p:stCondLst>
                                        </p:cTn>
                                        <p:tgtEl>
                                          <p:spTgt spid="19"/>
                                        </p:tgtEl>
                                        <p:attrNameLst>
                                          <p:attrName>style.visibility</p:attrName>
                                        </p:attrNameLst>
                                      </p:cBhvr>
                                      <p:to>
                                        <p:strVal val="visible"/>
                                      </p:to>
                                    </p:set>
                                  </p:childTnLst>
                                </p:cTn>
                              </p:par>
                            </p:childTnLst>
                          </p:cTn>
                        </p:par>
                      </p:childTnLst>
                    </p:cTn>
                  </p:par>
                  <p:par>
                    <p:cTn id="57" fill="hold" nodeType="clickPar">
                      <p:stCondLst>
                        <p:cond delay="indefinite"/>
                      </p:stCondLst>
                      <p:childTnLst>
                        <p:par>
                          <p:cTn id="58" fill="hold">
                            <p:stCondLst>
                              <p:cond delay="0"/>
                            </p:stCondLst>
                            <p:childTnLst>
                              <p:par>
                                <p:cTn id="59" presetID="1" presetClass="entr" presetSubtype="0" dur="1" fill="hold" grpId="0" nodeType="clickEffect">
                                  <p:stCondLst>
                                    <p:cond delay="0"/>
                                  </p:stCondLst>
                                  <p:childTnLst>
                                    <p:set>
                                      <p:cBhvr>
                                        <p:cTn id="60" dur="1" fill="hold">
                                          <p:stCondLst>
                                            <p:cond delay="0"/>
                                          </p:stCondLst>
                                        </p:cTn>
                                        <p:tgtEl>
                                          <p:spTgt spid="20"/>
                                        </p:tgtEl>
                                        <p:attrNameLst>
                                          <p:attrName>style.visibility</p:attrName>
                                        </p:attrNameLst>
                                      </p:cBhvr>
                                      <p:to>
                                        <p:strVal val="visible"/>
                                      </p:to>
                                    </p:set>
                                  </p:childTnLst>
                                </p:cTn>
                              </p:par>
                            </p:childTnLst>
                          </p:cTn>
                        </p:par>
                      </p:childTnLst>
                    </p:cTn>
                  </p:par>
                  <p:par>
                    <p:cTn id="61" fill="hold" nodeType="clickPar">
                      <p:stCondLst>
                        <p:cond delay="indefinite"/>
                      </p:stCondLst>
                      <p:childTnLst>
                        <p:par>
                          <p:cTn id="62" fill="hold">
                            <p:stCondLst>
                              <p:cond delay="0"/>
                            </p:stCondLst>
                            <p:childTnLst>
                              <p:par>
                                <p:cTn id="63" presetID="1" presetClass="entr" presetSubtype="0" dur="1" fill="hold" grpId="0" nodeType="clickEffect">
                                  <p:stCondLst>
                                    <p:cond delay="0"/>
                                  </p:stCondLst>
                                  <p:childTnLst>
                                    <p:set>
                                      <p:cBhvr>
                                        <p:cTn id="64" dur="1" fill="hold">
                                          <p:stCondLst>
                                            <p:cond delay="0"/>
                                          </p:stCondLst>
                                        </p:cTn>
                                        <p:tgtEl>
                                          <p:spTgt spid="21"/>
                                        </p:tgtEl>
                                        <p:attrNameLst>
                                          <p:attrName>style.visibility</p:attrName>
                                        </p:attrNameLst>
                                      </p:cBhvr>
                                      <p:to>
                                        <p:strVal val="visible"/>
                                      </p:to>
                                    </p:set>
                                  </p:childTnLst>
                                </p:cTn>
                              </p:par>
                            </p:childTnLst>
                          </p:cTn>
                        </p:par>
                      </p:childTnLst>
                    </p:cTn>
                  </p:par>
                  <p:par>
                    <p:cTn id="65" fill="hold" nodeType="clickPar">
                      <p:stCondLst>
                        <p:cond delay="indefinite"/>
                      </p:stCondLst>
                      <p:childTnLst>
                        <p:par>
                          <p:cTn id="66" fill="hold">
                            <p:stCondLst>
                              <p:cond delay="0"/>
                            </p:stCondLst>
                            <p:childTnLst>
                              <p:par>
                                <p:cTn id="67" presetID="1" presetClass="entr" presetSubtype="0" dur="1" fill="hold" nodeType="clickEffect">
                                  <p:stCondLst>
                                    <p:cond delay="0"/>
                                  </p:stCondLst>
                                  <p:childTnLst>
                                    <p:set>
                                      <p:cBhvr>
                                        <p:cTn id="68" dur="1" fill="hold">
                                          <p:stCondLst>
                                            <p:cond delay="0"/>
                                          </p:stCondLst>
                                        </p:cTn>
                                        <p:tgtEl>
                                          <p:spTgt spid="30"/>
                                        </p:tgtEl>
                                        <p:attrNameLst>
                                          <p:attrName>style.visibility</p:attrName>
                                        </p:attrNameLst>
                                      </p:cBhvr>
                                      <p:to>
                                        <p:strVal val="visible"/>
                                      </p:to>
                                    </p:set>
                                  </p:childTnLst>
                                </p:cTn>
                              </p:par>
                            </p:childTnLst>
                          </p:cTn>
                        </p:par>
                      </p:childTnLst>
                    </p:cTn>
                  </p:par>
                  <p:par>
                    <p:cTn id="69" fill="hold" nodeType="clickPar">
                      <p:stCondLst>
                        <p:cond delay="indefinite"/>
                      </p:stCondLst>
                      <p:childTnLst>
                        <p:par>
                          <p:cTn id="70" fill="hold">
                            <p:stCondLst>
                              <p:cond delay="0"/>
                            </p:stCondLst>
                            <p:childTnLst>
                              <p:par>
                                <p:cTn id="71" presetID="1" presetClass="entr" presetSubtype="0" dur="1" fill="hold" grpId="0" nodeType="clickEffect">
                                  <p:stCondLst>
                                    <p:cond delay="0"/>
                                  </p:stCondLst>
                                  <p:childTnLst>
                                    <p:set>
                                      <p:cBhvr>
                                        <p:cTn id="7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4" grpId="0"/>
      <p:bldP spid="3" grpId="0"/>
      <p:bldP spid="9" grpId="0"/>
      <p:bldP spid="11" grpId="0"/>
      <p:bldP spid="12" grpId="0"/>
      <p:bldP spid="13" grpId="0"/>
      <p:bldP spid="16" grpId="0"/>
      <p:bldP spid="18" grpId="0"/>
      <p:bldP spid="19" grpId="0"/>
      <p:bldP spid="20" grpId="0"/>
      <p:bldP spid="21" grpId="0"/>
      <p:bldP spid="22" grpId="0"/>
      <p:bldP spid="23" grpId="0"/>
      <p:bldP spid="25" grpId="0"/>
      <p:bldP spid="26" grpId="0"/>
      <p:bldP spid="27" grpId="0"/>
      <p:bldP spid="28"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 name="标题 1" title=""/>
          <p:cNvSpPr>
            <a:spLocks noGrp="1"/>
          </p:cNvSpPr>
          <p:nvPr>
            <p:ph type="title"/>
            <p:custDataLst>
              <p:tags r:id="rId4"/>
            </p:custDataLst>
          </p:nvPr>
        </p:nvSpPr>
        <p:spPr/>
        <p:txBody>
          <a:bodyPr>
            <a:normAutofit fontScale="90000"/>
          </a:bodyPr>
          <a:lstStyle/>
          <a:p>
            <a:r>
              <a:rPr/>
              <a:t>一元二次方程：例题</a:t>
            </a:r>
            <a:endParaRPr/>
          </a:p>
        </p:txBody>
      </p:sp>
      <p:sp>
        <p:nvSpPr>
          <p:cNvPr id="4" name="文本框 3" title=""/>
          <p:cNvSpPr txBox="1"/>
          <p:nvPr>
            <p:custDataLst>
              <p:tags r:id="rId5"/>
            </p:custDataLst>
          </p:nvPr>
        </p:nvSpPr>
        <p:spPr>
          <a:xfrm>
            <a:off x="633730" y="847725"/>
            <a:ext cx="10746740" cy="149098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40000"/>
              </a:lnSpc>
            </a:pPr>
            <a:r>
              <a:rPr sz="2000"/>
              <a:t>若x</a:t>
            </a:r>
            <a:r>
              <a:rPr sz="2000" baseline="-25000"/>
              <a:t>0</a:t>
            </a:r>
            <a:r>
              <a:rPr sz="2000"/>
              <a:t>是方程ax</a:t>
            </a:r>
            <a:r>
              <a:rPr sz="2000" baseline="30000"/>
              <a:t>2</a:t>
            </a:r>
            <a:r>
              <a:rPr sz="2000"/>
              <a:t>+2x+c=0（a≠0）的一个根，设M=1-ac，N=(ax</a:t>
            </a:r>
            <a:r>
              <a:rPr sz="2000" baseline="-25000"/>
              <a:t>0</a:t>
            </a:r>
            <a:r>
              <a:rPr sz="2000"/>
              <a:t>+1)</a:t>
            </a:r>
            <a:r>
              <a:rPr sz="2000" baseline="30000"/>
              <a:t>2</a:t>
            </a:r>
            <a:r>
              <a:rPr sz="2000"/>
              <a:t>，则M与N的大小关系正确的为</a:t>
            </a:r>
            <a:r>
              <a:rPr lang="zh-CN" sz="2000"/>
              <a:t>（</a:t>
            </a:r>
            <a:r>
              <a:rPr lang="en-US" altLang="zh-CN" sz="2000"/>
              <a:t>    </a:t>
            </a:r>
            <a:r>
              <a:rPr lang="zh-CN" altLang="en-US" sz="2000"/>
              <a:t>）</a:t>
            </a:r>
            <a:endParaRPr lang="zh-CN" altLang="en-US" sz="2000"/>
          </a:p>
          <a:p>
            <a:pPr>
              <a:lnSpc>
                <a:spcPct val="140000"/>
              </a:lnSpc>
            </a:pPr>
            <a:r>
              <a:rPr lang="zh-CN" altLang="en-US" sz="2000"/>
              <a:t>A.M&gt;N</a:t>
            </a:r>
            <a:r>
              <a:rPr lang="en-US" altLang="zh-CN" sz="2000"/>
              <a:t>			B.M=N			C.M&lt;N			D.不确定</a:t>
            </a:r>
            <a:endParaRPr lang="en-US" altLang="zh-CN" sz="2000"/>
          </a:p>
        </p:txBody>
      </p:sp>
      <p:sp>
        <p:nvSpPr>
          <p:cNvPr id="8" name="文本框 7" title=""/>
          <p:cNvSpPr txBox="1"/>
          <p:nvPr>
            <p:custDataLst>
              <p:tags r:id="rId6"/>
            </p:custDataLst>
          </p:nvPr>
        </p:nvSpPr>
        <p:spPr>
          <a:xfrm>
            <a:off x="8723630" y="2342515"/>
            <a:ext cx="3300730" cy="1086485"/>
          </a:xfrm>
          <a:prstGeom prst="rect">
            <a:avLst/>
          </a:prstGeom>
        </p:spPr>
        <p:txBody>
          <a:bodyPr vert="horz" wrap="square" lIns="91440" tIns="45720" rIns="91440" bIns="45720" rtlCol="0" anchor="ctr">
            <a:normAutofit/>
          </a:bodyPr>
          <a:lstStyle>
            <a:defPPr>
              <a:defRPr lang="zh-CN"/>
            </a:defPPr>
            <a:lvl1pPr marL="0" marR="0" lvl="0" indent="0" algn="just" defTabSz="914400" rtl="0" eaLnBrk="1" fontAlgn="auto" latinLnBrk="0" hangingPunct="1">
              <a:lnSpc>
                <a:spcPct val="120000"/>
              </a:lnSpc>
              <a:spcBef>
                <a:spcPts val="1000"/>
              </a:spcBef>
              <a:spcAft>
                <a:spcPct val="0"/>
              </a:spcAft>
              <a:buClrTx/>
              <a:buSzTx/>
              <a:buFont typeface="Arial" pitchFamily="34" charset="0"/>
              <a:buNone/>
              <a:defRPr kumimoji="0" sz="2400" b="0" i="0" u="none" strike="noStrike" kern="1200" cap="none" spc="0" normalizeH="0" baseline="0">
                <a:ln>
                  <a:noFill/>
                </a:ln>
                <a:solidFill>
                  <a:schemeClr val="tx1"/>
                </a:solidFill>
                <a:effectLst/>
                <a:uLnTx/>
                <a:uFillTx/>
                <a:latin typeface="Arial"/>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000" kern="1200">
                <a:solidFill>
                  <a:schemeClr val="bg1">
                    <a:lumMod val="85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lang="zh-CN" altLang="en-US" sz="2800">
                <a:solidFill>
                  <a:srgbClr val="91B579"/>
                </a:solidFill>
                <a:latin typeface="Arial" pitchFamily="34" charset="0"/>
                <a:ea typeface="微软雅黑"/>
                <a:cs typeface="Arial" pitchFamily="34" charset="0"/>
              </a:rPr>
              <a:t>作差法</a:t>
            </a:r>
            <a:endParaRPr lang="zh-CN" altLang="en-US" sz="2800">
              <a:solidFill>
                <a:srgbClr val="91B579"/>
              </a:solidFill>
              <a:latin typeface="Arial" pitchFamily="34" charset="0"/>
              <a:ea typeface="微软雅黑"/>
              <a:cs typeface="Arial" pitchFamily="34" charset="0"/>
            </a:endParaRPr>
          </a:p>
        </p:txBody>
      </p:sp>
      <p:sp>
        <p:nvSpPr>
          <p:cNvPr id="10" name="云形标注 9" title=""/>
          <p:cNvSpPr/>
          <p:nvPr/>
        </p:nvSpPr>
        <p:spPr>
          <a:xfrm>
            <a:off x="7517765" y="2291080"/>
            <a:ext cx="3893820" cy="1137920"/>
          </a:xfrm>
          <a:prstGeom prst="cloudCallout">
            <a:avLst>
              <a:gd name="adj1" fmla="val -51296"/>
              <a:gd name="adj2" fmla="val 47991"/>
            </a:avLst>
          </a:prstGeom>
          <a:noFill/>
          <a:ln>
            <a:solidFill>
              <a:srgbClr val="91B579"/>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4" name="文本框 13" title=""/>
          <p:cNvSpPr txBox="1"/>
          <p:nvPr>
            <p:custDataLst>
              <p:tags r:id="rId7"/>
            </p:custDataLst>
          </p:nvPr>
        </p:nvSpPr>
        <p:spPr>
          <a:xfrm>
            <a:off x="1181735" y="5412105"/>
            <a:ext cx="3789680" cy="44132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a:solidFill>
                  <a:srgbClr val="FF0000"/>
                </a:solidFill>
                <a:latin typeface="Times New Roman Regular" panose="02020503050405090304" charset="0"/>
                <a:cs typeface="Times New Roman Regular" panose="02020503050405090304" charset="0"/>
              </a:rPr>
              <a:t>答案：</a:t>
            </a:r>
            <a:r>
              <a:rPr lang="en-US" altLang="zh-CN" sz="2000">
                <a:solidFill>
                  <a:srgbClr val="FF0000"/>
                </a:solidFill>
                <a:latin typeface="Times New Roman Regular" panose="02020503050405090304" charset="0"/>
                <a:cs typeface="Times New Roman Regular" panose="02020503050405090304" charset="0"/>
              </a:rPr>
              <a:t>B</a:t>
            </a:r>
            <a:endParaRPr lang="en-US" altLang="zh-CN" sz="2000" i="1">
              <a:solidFill>
                <a:srgbClr val="FF0000"/>
              </a:solidFill>
              <a:latin typeface="Times New Roman Regular" panose="02020503050405090304" charset="0"/>
              <a:cs typeface="Times New Roman Regular" panose="02020503050405090304" charset="0"/>
            </a:endParaRPr>
          </a:p>
        </p:txBody>
      </p:sp>
      <p:sp>
        <p:nvSpPr>
          <p:cNvPr id="3" name="文本框 2" title=""/>
          <p:cNvSpPr txBox="1"/>
          <p:nvPr/>
        </p:nvSpPr>
        <p:spPr>
          <a:xfrm>
            <a:off x="1181735" y="2342515"/>
            <a:ext cx="6786880" cy="275526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sz="2400">
                <a:solidFill>
                  <a:schemeClr val="tx1"/>
                </a:solidFill>
                <a:latin typeface="Arial" pitchFamily="34" charset="0"/>
                <a:ea typeface="微软雅黑"/>
                <a:cs typeface="Arial" pitchFamily="34" charset="0"/>
                <a:sym typeface="+mn-ea"/>
              </a:rPr>
              <a:t>M-N=1-ac-(ax</a:t>
            </a:r>
            <a:r>
              <a:rPr sz="2400" baseline="-25000">
                <a:solidFill>
                  <a:schemeClr val="tx1"/>
                </a:solidFill>
                <a:latin typeface="Arial" pitchFamily="34" charset="0"/>
                <a:ea typeface="微软雅黑"/>
                <a:cs typeface="Arial" pitchFamily="34" charset="0"/>
                <a:sym typeface="+mn-ea"/>
              </a:rPr>
              <a:t>0</a:t>
            </a:r>
            <a:r>
              <a:rPr sz="2400">
                <a:solidFill>
                  <a:schemeClr val="tx1"/>
                </a:solidFill>
                <a:latin typeface="Arial" pitchFamily="34" charset="0"/>
                <a:ea typeface="微软雅黑"/>
                <a:cs typeface="Arial" pitchFamily="34" charset="0"/>
                <a:sym typeface="+mn-ea"/>
              </a:rPr>
              <a:t>+1)</a:t>
            </a:r>
            <a:r>
              <a:rPr sz="2400" baseline="30000">
                <a:solidFill>
                  <a:schemeClr val="tx1"/>
                </a:solidFill>
                <a:latin typeface="Arial" pitchFamily="34" charset="0"/>
                <a:ea typeface="微软雅黑"/>
                <a:cs typeface="Arial" pitchFamily="34" charset="0"/>
                <a:sym typeface="+mn-ea"/>
              </a:rPr>
              <a:t>2</a:t>
            </a:r>
            <a:endParaRPr sz="2400">
              <a:solidFill>
                <a:schemeClr val="tx1"/>
              </a:solidFill>
              <a:latin typeface="Arial" pitchFamily="34" charset="0"/>
              <a:ea typeface="微软雅黑"/>
              <a:cs typeface="Arial" pitchFamily="34" charset="0"/>
              <a:sym typeface="+mn-ea"/>
            </a:endParaRPr>
          </a:p>
          <a:p>
            <a:pPr indent="457200">
              <a:lnSpc>
                <a:spcPct val="150000"/>
              </a:lnSpc>
            </a:pPr>
            <a:r>
              <a:rPr lang="en-US" sz="2400">
                <a:solidFill>
                  <a:schemeClr val="tx1"/>
                </a:solidFill>
                <a:latin typeface="Arial" pitchFamily="34" charset="0"/>
                <a:ea typeface="微软雅黑"/>
                <a:cs typeface="Arial" pitchFamily="34" charset="0"/>
                <a:sym typeface="+mn-ea"/>
              </a:rPr>
              <a:t> </a:t>
            </a:r>
            <a:r>
              <a:rPr sz="2400">
                <a:solidFill>
                  <a:schemeClr val="tx1"/>
                </a:solidFill>
                <a:latin typeface="Arial" pitchFamily="34" charset="0"/>
                <a:ea typeface="微软雅黑"/>
                <a:cs typeface="Arial" pitchFamily="34" charset="0"/>
                <a:sym typeface="+mn-ea"/>
              </a:rPr>
              <a:t>=1-ac-a</a:t>
            </a:r>
            <a:r>
              <a:rPr sz="2400" baseline="30000">
                <a:solidFill>
                  <a:schemeClr val="tx1"/>
                </a:solidFill>
                <a:latin typeface="Arial" pitchFamily="34" charset="0"/>
                <a:ea typeface="微软雅黑"/>
                <a:cs typeface="Arial" pitchFamily="34" charset="0"/>
                <a:sym typeface="+mn-ea"/>
              </a:rPr>
              <a:t>2</a:t>
            </a:r>
            <a:r>
              <a:rPr sz="2400">
                <a:solidFill>
                  <a:schemeClr val="tx1"/>
                </a:solidFill>
                <a:latin typeface="Arial" pitchFamily="34" charset="0"/>
                <a:ea typeface="微软雅黑"/>
                <a:cs typeface="Arial" pitchFamily="34" charset="0"/>
                <a:sym typeface="+mn-ea"/>
              </a:rPr>
              <a:t>x</a:t>
            </a:r>
            <a:r>
              <a:rPr sz="2400" baseline="-25000">
                <a:solidFill>
                  <a:schemeClr val="tx1"/>
                </a:solidFill>
                <a:latin typeface="Arial" pitchFamily="34" charset="0"/>
                <a:ea typeface="微软雅黑"/>
                <a:cs typeface="Arial" pitchFamily="34" charset="0"/>
                <a:sym typeface="+mn-ea"/>
              </a:rPr>
              <a:t>0</a:t>
            </a:r>
            <a:r>
              <a:rPr sz="2400" baseline="30000">
                <a:solidFill>
                  <a:schemeClr val="tx1"/>
                </a:solidFill>
                <a:latin typeface="Arial" pitchFamily="34" charset="0"/>
                <a:ea typeface="微软雅黑"/>
                <a:cs typeface="Arial" pitchFamily="34" charset="0"/>
                <a:sym typeface="+mn-ea"/>
              </a:rPr>
              <a:t>2</a:t>
            </a:r>
            <a:r>
              <a:rPr sz="2400">
                <a:solidFill>
                  <a:schemeClr val="tx1"/>
                </a:solidFill>
                <a:latin typeface="Arial" pitchFamily="34" charset="0"/>
                <a:ea typeface="微软雅黑"/>
                <a:cs typeface="Arial" pitchFamily="34" charset="0"/>
                <a:sym typeface="+mn-ea"/>
              </a:rPr>
              <a:t>-2ax</a:t>
            </a:r>
            <a:r>
              <a:rPr sz="2400" baseline="-25000">
                <a:solidFill>
                  <a:schemeClr val="tx1"/>
                </a:solidFill>
                <a:latin typeface="Arial" pitchFamily="34" charset="0"/>
                <a:ea typeface="微软雅黑"/>
                <a:cs typeface="Arial" pitchFamily="34" charset="0"/>
                <a:sym typeface="+mn-ea"/>
              </a:rPr>
              <a:t>0</a:t>
            </a:r>
            <a:r>
              <a:rPr sz="2400">
                <a:solidFill>
                  <a:schemeClr val="tx1"/>
                </a:solidFill>
                <a:latin typeface="Arial" pitchFamily="34" charset="0"/>
                <a:ea typeface="微软雅黑"/>
                <a:cs typeface="Arial" pitchFamily="34" charset="0"/>
                <a:sym typeface="+mn-ea"/>
              </a:rPr>
              <a:t>-1</a:t>
            </a:r>
            <a:endParaRPr sz="2400">
              <a:solidFill>
                <a:schemeClr val="tx1"/>
              </a:solidFill>
              <a:latin typeface="Arial" pitchFamily="34" charset="0"/>
              <a:ea typeface="微软雅黑"/>
              <a:cs typeface="Arial" pitchFamily="34" charset="0"/>
              <a:sym typeface="+mn-ea"/>
            </a:endParaRPr>
          </a:p>
          <a:p>
            <a:pPr indent="457200">
              <a:lnSpc>
                <a:spcPct val="150000"/>
              </a:lnSpc>
            </a:pPr>
            <a:r>
              <a:rPr lang="en-US" sz="2400">
                <a:solidFill>
                  <a:schemeClr val="tx1"/>
                </a:solidFill>
                <a:latin typeface="Arial" pitchFamily="34" charset="0"/>
                <a:ea typeface="微软雅黑"/>
                <a:cs typeface="Arial" pitchFamily="34" charset="0"/>
                <a:sym typeface="+mn-ea"/>
              </a:rPr>
              <a:t> </a:t>
            </a:r>
            <a:r>
              <a:rPr sz="2400">
                <a:solidFill>
                  <a:schemeClr val="tx1"/>
                </a:solidFill>
                <a:latin typeface="Arial" pitchFamily="34" charset="0"/>
                <a:ea typeface="微软雅黑"/>
                <a:cs typeface="Arial" pitchFamily="34" charset="0"/>
                <a:sym typeface="+mn-ea"/>
              </a:rPr>
              <a:t>=-a(ax</a:t>
            </a:r>
            <a:r>
              <a:rPr sz="2400" baseline="-25000">
                <a:solidFill>
                  <a:schemeClr val="tx1"/>
                </a:solidFill>
                <a:latin typeface="Arial" pitchFamily="34" charset="0"/>
                <a:ea typeface="微软雅黑"/>
                <a:cs typeface="Arial" pitchFamily="34" charset="0"/>
                <a:sym typeface="+mn-ea"/>
              </a:rPr>
              <a:t>0</a:t>
            </a:r>
            <a:r>
              <a:rPr sz="2400" baseline="30000">
                <a:solidFill>
                  <a:schemeClr val="tx1"/>
                </a:solidFill>
                <a:latin typeface="Arial" pitchFamily="34" charset="0"/>
                <a:ea typeface="微软雅黑"/>
                <a:cs typeface="Arial" pitchFamily="34" charset="0"/>
                <a:sym typeface="+mn-ea"/>
              </a:rPr>
              <a:t>2</a:t>
            </a:r>
            <a:r>
              <a:rPr sz="2400">
                <a:solidFill>
                  <a:schemeClr val="tx1"/>
                </a:solidFill>
                <a:latin typeface="Arial" pitchFamily="34" charset="0"/>
                <a:ea typeface="微软雅黑"/>
                <a:cs typeface="Arial" pitchFamily="34" charset="0"/>
                <a:sym typeface="+mn-ea"/>
              </a:rPr>
              <a:t>+2x</a:t>
            </a:r>
            <a:r>
              <a:rPr sz="2400" baseline="-25000">
                <a:solidFill>
                  <a:schemeClr val="tx1"/>
                </a:solidFill>
                <a:latin typeface="Arial" pitchFamily="34" charset="0"/>
                <a:ea typeface="微软雅黑"/>
                <a:cs typeface="Arial" pitchFamily="34" charset="0"/>
                <a:sym typeface="+mn-ea"/>
              </a:rPr>
              <a:t>0</a:t>
            </a:r>
            <a:r>
              <a:rPr sz="2400">
                <a:solidFill>
                  <a:schemeClr val="tx1"/>
                </a:solidFill>
                <a:latin typeface="Arial" pitchFamily="34" charset="0"/>
                <a:ea typeface="微软雅黑"/>
                <a:cs typeface="Arial" pitchFamily="34" charset="0"/>
                <a:sym typeface="+mn-ea"/>
              </a:rPr>
              <a:t>+c)</a:t>
            </a:r>
            <a:endParaRPr sz="2400">
              <a:solidFill>
                <a:schemeClr val="tx1"/>
              </a:solidFill>
              <a:latin typeface="Arial" pitchFamily="34" charset="0"/>
              <a:ea typeface="微软雅黑"/>
              <a:cs typeface="Arial" pitchFamily="34" charset="0"/>
              <a:sym typeface="+mn-ea"/>
            </a:endParaRPr>
          </a:p>
          <a:p>
            <a:pPr>
              <a:lnSpc>
                <a:spcPct val="150000"/>
              </a:lnSpc>
            </a:pPr>
            <a:r>
              <a:rPr sz="2400">
                <a:solidFill>
                  <a:schemeClr val="tx1"/>
                </a:solidFill>
                <a:latin typeface="Arial" pitchFamily="34" charset="0"/>
                <a:ea typeface="微软雅黑"/>
                <a:cs typeface="Arial" pitchFamily="34" charset="0"/>
                <a:sym typeface="+mn-ea"/>
              </a:rPr>
              <a:t>因为x</a:t>
            </a:r>
            <a:r>
              <a:rPr sz="2400" baseline="-25000">
                <a:solidFill>
                  <a:schemeClr val="tx1"/>
                </a:solidFill>
                <a:latin typeface="Arial" pitchFamily="34" charset="0"/>
                <a:ea typeface="微软雅黑"/>
                <a:cs typeface="Arial" pitchFamily="34" charset="0"/>
                <a:sym typeface="+mn-ea"/>
              </a:rPr>
              <a:t>0</a:t>
            </a:r>
            <a:r>
              <a:rPr sz="2400">
                <a:solidFill>
                  <a:schemeClr val="tx1"/>
                </a:solidFill>
                <a:latin typeface="Arial" pitchFamily="34" charset="0"/>
                <a:ea typeface="微软雅黑"/>
                <a:cs typeface="Arial" pitchFamily="34" charset="0"/>
                <a:sym typeface="+mn-ea"/>
              </a:rPr>
              <a:t>是方程ax</a:t>
            </a:r>
            <a:r>
              <a:rPr sz="2400" baseline="30000">
                <a:solidFill>
                  <a:schemeClr val="tx1"/>
                </a:solidFill>
                <a:latin typeface="Arial" pitchFamily="34" charset="0"/>
                <a:ea typeface="微软雅黑"/>
                <a:cs typeface="Arial" pitchFamily="34" charset="0"/>
                <a:sym typeface="+mn-ea"/>
              </a:rPr>
              <a:t>2</a:t>
            </a:r>
            <a:r>
              <a:rPr sz="2400">
                <a:solidFill>
                  <a:schemeClr val="tx1"/>
                </a:solidFill>
                <a:latin typeface="Arial" pitchFamily="34" charset="0"/>
                <a:ea typeface="微软雅黑"/>
                <a:cs typeface="Arial" pitchFamily="34" charset="0"/>
                <a:sym typeface="+mn-ea"/>
              </a:rPr>
              <a:t>+2x+c=0（a≠0）的一个根，所以ax</a:t>
            </a:r>
            <a:r>
              <a:rPr sz="2400" baseline="-25000">
                <a:solidFill>
                  <a:schemeClr val="tx1"/>
                </a:solidFill>
                <a:latin typeface="Arial" pitchFamily="34" charset="0"/>
                <a:ea typeface="微软雅黑"/>
                <a:cs typeface="Arial" pitchFamily="34" charset="0"/>
                <a:sym typeface="+mn-ea"/>
              </a:rPr>
              <a:t>0</a:t>
            </a:r>
            <a:r>
              <a:rPr sz="2400" baseline="30000">
                <a:solidFill>
                  <a:schemeClr val="tx1"/>
                </a:solidFill>
                <a:latin typeface="Arial" pitchFamily="34" charset="0"/>
                <a:ea typeface="微软雅黑"/>
                <a:cs typeface="Arial" pitchFamily="34" charset="0"/>
                <a:sym typeface="+mn-ea"/>
              </a:rPr>
              <a:t>2</a:t>
            </a:r>
            <a:r>
              <a:rPr sz="2400">
                <a:solidFill>
                  <a:schemeClr val="tx1"/>
                </a:solidFill>
                <a:latin typeface="Arial" pitchFamily="34" charset="0"/>
                <a:ea typeface="微软雅黑"/>
                <a:cs typeface="Arial" pitchFamily="34" charset="0"/>
                <a:sym typeface="+mn-ea"/>
              </a:rPr>
              <a:t>+2x</a:t>
            </a:r>
            <a:r>
              <a:rPr sz="2400" baseline="-25000">
                <a:solidFill>
                  <a:schemeClr val="tx1"/>
                </a:solidFill>
                <a:latin typeface="Arial" pitchFamily="34" charset="0"/>
                <a:ea typeface="微软雅黑"/>
                <a:cs typeface="Arial" pitchFamily="34" charset="0"/>
                <a:sym typeface="+mn-ea"/>
              </a:rPr>
              <a:t>0</a:t>
            </a:r>
            <a:r>
              <a:rPr sz="2400">
                <a:solidFill>
                  <a:schemeClr val="tx1"/>
                </a:solidFill>
                <a:latin typeface="Arial" pitchFamily="34" charset="0"/>
                <a:ea typeface="微软雅黑"/>
                <a:cs typeface="Arial" pitchFamily="34" charset="0"/>
                <a:sym typeface="+mn-ea"/>
              </a:rPr>
              <a:t>+c=0，所以M-N=0，即M=N</a:t>
            </a:r>
            <a:endParaRPr sz="2400">
              <a:solidFill>
                <a:schemeClr val="tx1"/>
              </a:solidFill>
              <a:latin typeface="Arial" pitchFamily="34" charset="0"/>
              <a:ea typeface="微软雅黑"/>
              <a:cs typeface="Arial" pitchFamily="34" charset="0"/>
              <a:sym typeface="+mn-ea"/>
            </a:endParaRPr>
          </a:p>
        </p:txBody>
      </p:sp>
    </p:spTree>
    <p:custDataLst>
      <p:tags r:id="rId8"/>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dur="1"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p:stCondLst>
                              <p:cond delay="0"/>
                            </p:stCondLst>
                            <p:childTnLst>
                              <p:par>
                                <p:cTn id="11" presetID="1" presetClass="entr" presetSubtype="0" dur="1"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p:stCondLst>
                              <p:cond delay="0"/>
                            </p:stCondLst>
                            <p:childTnLst>
                              <p:par>
                                <p:cTn id="15" presetID="1" presetClass="entr" presetSubtype="0" dur="1"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p:stCondLst>
                              <p:cond delay="0"/>
                            </p:stCondLst>
                            <p:childTnLst>
                              <p:par>
                                <p:cTn id="19" presetID="1" presetClass="entr" presetSubtype="0" dur="1"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p:stCondLst>
                              <p:cond delay="0"/>
                            </p:stCondLst>
                            <p:childTnLst>
                              <p:par>
                                <p:cTn id="23" presetID="1" presetClass="entr" presetSubtype="0" dur="1"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p:stCondLst>
                              <p:cond delay="0"/>
                            </p:stCondLst>
                            <p:childTnLst>
                              <p:par>
                                <p:cTn id="27" presetID="1" presetClass="entr" presetSubtype="0" dur="1" fill="hold" grpId="0" nodeType="clickEffect">
                                  <p:stCondLst>
                                    <p:cond delay="0"/>
                                  </p:stCondLst>
                                  <p:childTnLst>
                                    <p:set>
                                      <p:cBhvr>
                                        <p:cTn id="2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4"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 name="标题 1" title=""/>
          <p:cNvSpPr>
            <a:spLocks noGrp="1"/>
          </p:cNvSpPr>
          <p:nvPr>
            <p:ph type="title"/>
            <p:custDataLst>
              <p:tags r:id="rId4"/>
            </p:custDataLst>
          </p:nvPr>
        </p:nvSpPr>
        <p:spPr/>
        <p:txBody>
          <a:bodyPr>
            <a:normAutofit fontScale="90000"/>
          </a:bodyPr>
          <a:lstStyle/>
          <a:p>
            <a:r>
              <a:rPr/>
              <a:t>一元二次方程：例题</a:t>
            </a:r>
            <a:endParaRPr/>
          </a:p>
        </p:txBody>
      </p:sp>
      <p:sp>
        <p:nvSpPr>
          <p:cNvPr id="4" name="文本框 3" title=""/>
          <p:cNvSpPr txBox="1"/>
          <p:nvPr>
            <p:custDataLst>
              <p:tags r:id="rId5"/>
            </p:custDataLst>
          </p:nvPr>
        </p:nvSpPr>
        <p:spPr>
          <a:xfrm>
            <a:off x="1181735" y="941070"/>
            <a:ext cx="9838690" cy="10871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40000"/>
              </a:lnSpc>
            </a:pPr>
            <a:r>
              <a:rPr sz="2000"/>
              <a:t>已知关于x的一元二次方程x</a:t>
            </a:r>
            <a:r>
              <a:rPr sz="2000" baseline="30000"/>
              <a:t>2</a:t>
            </a:r>
            <a:r>
              <a:rPr sz="2000"/>
              <a:t>-4mx+3m</a:t>
            </a:r>
            <a:r>
              <a:rPr sz="2000" baseline="30000"/>
              <a:t>2</a:t>
            </a:r>
            <a:r>
              <a:rPr sz="2000"/>
              <a:t>=0(m&gt;0)的一个根比另一个根大2，则m的值为__________.</a:t>
            </a:r>
            <a:endParaRPr lang="en-US" altLang="zh-CN" sz="2000"/>
          </a:p>
        </p:txBody>
      </p:sp>
      <p:sp>
        <p:nvSpPr>
          <p:cNvPr id="14" name="文本框 13" title=""/>
          <p:cNvSpPr txBox="1"/>
          <p:nvPr/>
        </p:nvSpPr>
        <p:spPr>
          <a:xfrm>
            <a:off x="1181735" y="5412105"/>
            <a:ext cx="3789680" cy="44132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a:solidFill>
                  <a:srgbClr val="FF0000"/>
                </a:solidFill>
                <a:latin typeface="Times New Roman Regular" panose="02020503050405090304" charset="0"/>
                <a:cs typeface="Times New Roman Regular" panose="02020503050405090304" charset="0"/>
              </a:rPr>
              <a:t>答案：</a:t>
            </a:r>
            <a:r>
              <a:rPr lang="en-US" altLang="zh-CN" sz="2000">
                <a:solidFill>
                  <a:srgbClr val="FF0000"/>
                </a:solidFill>
                <a:latin typeface="Times New Roman Regular" panose="02020503050405090304" charset="0"/>
                <a:cs typeface="Times New Roman Regular" panose="02020503050405090304" charset="0"/>
              </a:rPr>
              <a:t>1</a:t>
            </a:r>
            <a:endParaRPr lang="en-US" altLang="zh-CN" sz="2000" i="1">
              <a:solidFill>
                <a:srgbClr val="FF0000"/>
              </a:solidFill>
              <a:latin typeface="Times New Roman Regular" panose="02020503050405090304" charset="0"/>
              <a:cs typeface="Times New Roman Regular" panose="02020503050405090304" charset="0"/>
            </a:endParaRPr>
          </a:p>
        </p:txBody>
      </p:sp>
      <p:sp>
        <p:nvSpPr>
          <p:cNvPr id="5" name="文本框 4" title=""/>
          <p:cNvSpPr txBox="1"/>
          <p:nvPr>
            <p:custDataLst>
              <p:tags r:id="rId6"/>
            </p:custDataLst>
          </p:nvPr>
        </p:nvSpPr>
        <p:spPr>
          <a:xfrm>
            <a:off x="1181735" y="2075815"/>
            <a:ext cx="345567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rgbClr val="5B9362"/>
                </a:solidFill>
                <a:latin typeface="Arial" pitchFamily="34" charset="0"/>
                <a:ea typeface="微软雅黑"/>
                <a:cs typeface="Arial" pitchFamily="34" charset="0"/>
                <a:sym typeface="+mn-ea"/>
              </a:rPr>
              <a:t>【方法一】因式分解法</a:t>
            </a:r>
            <a:endParaRPr lang="zh-CN" altLang="en-US" sz="2000">
              <a:solidFill>
                <a:srgbClr val="5B9362"/>
              </a:solidFill>
              <a:latin typeface="Arial" pitchFamily="34" charset="0"/>
              <a:ea typeface="微软雅黑"/>
              <a:cs typeface="Arial" pitchFamily="34" charset="0"/>
              <a:sym typeface="+mn-ea"/>
            </a:endParaRPr>
          </a:p>
        </p:txBody>
      </p:sp>
      <p:sp>
        <p:nvSpPr>
          <p:cNvPr id="6" name="文本框 5" title=""/>
          <p:cNvSpPr txBox="1"/>
          <p:nvPr>
            <p:custDataLst>
              <p:tags r:id="rId7"/>
            </p:custDataLst>
          </p:nvPr>
        </p:nvSpPr>
        <p:spPr>
          <a:xfrm>
            <a:off x="1841500" y="2727325"/>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方程可化为</a:t>
            </a:r>
            <a:r>
              <a:rPr lang="en-US" altLang="zh-CN" sz="2000">
                <a:solidFill>
                  <a:schemeClr val="tx1"/>
                </a:solidFill>
                <a:latin typeface="Arial" pitchFamily="34" charset="0"/>
                <a:ea typeface="微软雅黑"/>
                <a:cs typeface="Arial" pitchFamily="34" charset="0"/>
                <a:sym typeface="+mn-ea"/>
              </a:rPr>
              <a:t>(x-3m)(x-m)=0</a:t>
            </a:r>
            <a:endParaRPr lang="en-US" altLang="zh-CN" sz="2000">
              <a:solidFill>
                <a:schemeClr val="tx1"/>
              </a:solidFill>
              <a:latin typeface="Arial" pitchFamily="34" charset="0"/>
              <a:ea typeface="微软雅黑"/>
              <a:cs typeface="Arial" pitchFamily="34" charset="0"/>
              <a:sym typeface="+mn-ea"/>
            </a:endParaRPr>
          </a:p>
        </p:txBody>
      </p:sp>
      <p:sp>
        <p:nvSpPr>
          <p:cNvPr id="7" name="文本框 6" title=""/>
          <p:cNvSpPr txBox="1"/>
          <p:nvPr>
            <p:custDataLst>
              <p:tags r:id="rId8"/>
            </p:custDataLst>
          </p:nvPr>
        </p:nvSpPr>
        <p:spPr>
          <a:xfrm>
            <a:off x="1841500" y="3331210"/>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解得，</a:t>
            </a:r>
            <a:r>
              <a:rPr lang="en-US" altLang="zh-CN" sz="2000">
                <a:solidFill>
                  <a:schemeClr val="tx1"/>
                </a:solidFill>
                <a:latin typeface="Arial" pitchFamily="34" charset="0"/>
                <a:ea typeface="微软雅黑"/>
                <a:cs typeface="Arial" pitchFamily="34" charset="0"/>
                <a:sym typeface="+mn-ea"/>
              </a:rPr>
              <a:t>x</a:t>
            </a:r>
            <a:r>
              <a:rPr lang="en-US" altLang="zh-CN" sz="2000" baseline="-25000">
                <a:solidFill>
                  <a:schemeClr val="tx1"/>
                </a:solidFill>
                <a:latin typeface="Arial" pitchFamily="34" charset="0"/>
                <a:ea typeface="微软雅黑"/>
                <a:cs typeface="Arial" pitchFamily="34" charset="0"/>
                <a:sym typeface="+mn-ea"/>
              </a:rPr>
              <a:t>1</a:t>
            </a:r>
            <a:r>
              <a:rPr lang="en-US" altLang="zh-CN" sz="2000">
                <a:solidFill>
                  <a:schemeClr val="tx1"/>
                </a:solidFill>
                <a:latin typeface="Arial" pitchFamily="34" charset="0"/>
                <a:ea typeface="微软雅黑"/>
                <a:cs typeface="Arial" pitchFamily="34" charset="0"/>
                <a:sym typeface="+mn-ea"/>
              </a:rPr>
              <a:t>=3m</a:t>
            </a:r>
            <a:r>
              <a:rPr lang="zh-CN" altLang="en-US" sz="2000">
                <a:solidFill>
                  <a:schemeClr val="tx1"/>
                </a:solidFill>
                <a:latin typeface="Arial" pitchFamily="34" charset="0"/>
                <a:ea typeface="微软雅黑"/>
                <a:cs typeface="Arial" pitchFamily="34" charset="0"/>
                <a:sym typeface="+mn-ea"/>
              </a:rPr>
              <a:t>，</a:t>
            </a:r>
            <a:r>
              <a:rPr lang="en-US" altLang="zh-CN" sz="2000">
                <a:solidFill>
                  <a:schemeClr val="tx1"/>
                </a:solidFill>
                <a:latin typeface="Arial" pitchFamily="34" charset="0"/>
                <a:ea typeface="微软雅黑"/>
                <a:cs typeface="Arial" pitchFamily="34" charset="0"/>
                <a:sym typeface="+mn-ea"/>
              </a:rPr>
              <a:t>x</a:t>
            </a:r>
            <a:r>
              <a:rPr lang="en-US" altLang="zh-CN" sz="2000" baseline="-25000">
                <a:solidFill>
                  <a:schemeClr val="tx1"/>
                </a:solidFill>
                <a:latin typeface="Arial" pitchFamily="34" charset="0"/>
                <a:ea typeface="微软雅黑"/>
                <a:cs typeface="Arial" pitchFamily="34" charset="0"/>
                <a:sym typeface="+mn-ea"/>
              </a:rPr>
              <a:t>2</a:t>
            </a:r>
            <a:r>
              <a:rPr lang="en-US" altLang="zh-CN" sz="2000">
                <a:solidFill>
                  <a:schemeClr val="tx1"/>
                </a:solidFill>
                <a:latin typeface="Arial" pitchFamily="34" charset="0"/>
                <a:ea typeface="微软雅黑"/>
                <a:cs typeface="Arial" pitchFamily="34" charset="0"/>
                <a:sym typeface="+mn-ea"/>
              </a:rPr>
              <a:t>=m</a:t>
            </a:r>
            <a:endParaRPr lang="en-US" altLang="zh-CN" sz="2000">
              <a:solidFill>
                <a:schemeClr val="tx1"/>
              </a:solidFill>
              <a:latin typeface="Arial" pitchFamily="34" charset="0"/>
              <a:ea typeface="微软雅黑"/>
              <a:cs typeface="Arial" pitchFamily="34" charset="0"/>
              <a:sym typeface="+mn-ea"/>
            </a:endParaRPr>
          </a:p>
        </p:txBody>
      </p:sp>
      <p:sp>
        <p:nvSpPr>
          <p:cNvPr id="9" name="文本框 8" title=""/>
          <p:cNvSpPr txBox="1"/>
          <p:nvPr>
            <p:custDataLst>
              <p:tags r:id="rId9"/>
            </p:custDataLst>
          </p:nvPr>
        </p:nvSpPr>
        <p:spPr>
          <a:xfrm>
            <a:off x="1841500" y="4030345"/>
            <a:ext cx="5268595" cy="10864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因为</a:t>
            </a:r>
            <a:r>
              <a:rPr lang="en-US" altLang="zh-CN" sz="2000">
                <a:solidFill>
                  <a:schemeClr val="tx1"/>
                </a:solidFill>
                <a:latin typeface="Arial" pitchFamily="34" charset="0"/>
                <a:ea typeface="微软雅黑"/>
                <a:cs typeface="Arial" pitchFamily="34" charset="0"/>
                <a:sym typeface="+mn-ea"/>
              </a:rPr>
              <a:t>m&gt;0，</a:t>
            </a:r>
            <a:r>
              <a:rPr lang="zh-CN" altLang="en-US" sz="2000">
                <a:solidFill>
                  <a:schemeClr val="tx1"/>
                </a:solidFill>
                <a:latin typeface="Arial" pitchFamily="34" charset="0"/>
                <a:ea typeface="微软雅黑"/>
                <a:cs typeface="Arial" pitchFamily="34" charset="0"/>
                <a:sym typeface="+mn-ea"/>
              </a:rPr>
              <a:t>所以</a:t>
            </a:r>
            <a:r>
              <a:rPr lang="en-US" altLang="zh-CN" sz="2000">
                <a:solidFill>
                  <a:schemeClr val="tx1"/>
                </a:solidFill>
                <a:latin typeface="Arial" pitchFamily="34" charset="0"/>
                <a:ea typeface="微软雅黑"/>
                <a:cs typeface="Arial" pitchFamily="34" charset="0"/>
                <a:sym typeface="+mn-ea"/>
              </a:rPr>
              <a:t>3m&gt;m</a:t>
            </a:r>
            <a:r>
              <a:rPr lang="zh-CN" altLang="en-US" sz="2000">
                <a:solidFill>
                  <a:schemeClr val="tx1"/>
                </a:solidFill>
                <a:latin typeface="Arial" pitchFamily="34" charset="0"/>
                <a:ea typeface="微软雅黑"/>
                <a:cs typeface="Arial" pitchFamily="34" charset="0"/>
                <a:sym typeface="+mn-ea"/>
              </a:rPr>
              <a:t>，所以</a:t>
            </a:r>
            <a:r>
              <a:rPr lang="en-US" altLang="zh-CN" sz="2000">
                <a:solidFill>
                  <a:schemeClr val="tx1"/>
                </a:solidFill>
                <a:latin typeface="Arial" pitchFamily="34" charset="0"/>
                <a:ea typeface="微软雅黑"/>
                <a:cs typeface="Arial" pitchFamily="34" charset="0"/>
                <a:sym typeface="+mn-ea"/>
              </a:rPr>
              <a:t>3m-m=2m=2</a:t>
            </a:r>
            <a:endParaRPr lang="en-US" altLang="zh-CN" sz="2000">
              <a:solidFill>
                <a:schemeClr val="tx1"/>
              </a:solidFill>
              <a:latin typeface="Arial" pitchFamily="34" charset="0"/>
              <a:ea typeface="微软雅黑"/>
              <a:cs typeface="Arial" pitchFamily="34" charset="0"/>
              <a:sym typeface="+mn-ea"/>
            </a:endParaRPr>
          </a:p>
          <a:p>
            <a:pPr>
              <a:lnSpc>
                <a:spcPct val="140000"/>
              </a:lnSpc>
            </a:pPr>
            <a:r>
              <a:rPr lang="zh-CN" altLang="en-US" sz="2000">
                <a:solidFill>
                  <a:schemeClr val="tx1"/>
                </a:solidFill>
                <a:latin typeface="Arial" pitchFamily="34" charset="0"/>
                <a:ea typeface="微软雅黑"/>
                <a:cs typeface="Arial" pitchFamily="34" charset="0"/>
                <a:sym typeface="+mn-ea"/>
              </a:rPr>
              <a:t>解得</a:t>
            </a:r>
            <a:r>
              <a:rPr lang="en-US" altLang="zh-CN" sz="2000">
                <a:solidFill>
                  <a:schemeClr val="tx1"/>
                </a:solidFill>
                <a:latin typeface="Arial" pitchFamily="34" charset="0"/>
                <a:ea typeface="微软雅黑"/>
                <a:cs typeface="Arial" pitchFamily="34" charset="0"/>
                <a:sym typeface="+mn-ea"/>
              </a:rPr>
              <a:t>m=1</a:t>
            </a:r>
            <a:endParaRPr lang="en-US" altLang="zh-CN" sz="2000">
              <a:solidFill>
                <a:schemeClr val="tx1"/>
              </a:solidFill>
              <a:latin typeface="Arial" pitchFamily="34" charset="0"/>
              <a:ea typeface="微软雅黑"/>
              <a:cs typeface="Arial" pitchFamily="34" charset="0"/>
              <a:sym typeface="+mn-ea"/>
            </a:endParaRPr>
          </a:p>
        </p:txBody>
      </p:sp>
    </p:spTree>
    <p:custDataLst>
      <p:tags r:id="rId10"/>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9" grpId="0"/>
      <p:bldP spid="14"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 name="标题 1" title=""/>
          <p:cNvSpPr>
            <a:spLocks noGrp="1"/>
          </p:cNvSpPr>
          <p:nvPr>
            <p:ph type="title"/>
            <p:custDataLst>
              <p:tags r:id="rId4"/>
            </p:custDataLst>
          </p:nvPr>
        </p:nvSpPr>
        <p:spPr/>
        <p:txBody>
          <a:bodyPr>
            <a:normAutofit fontScale="90000"/>
          </a:bodyPr>
          <a:lstStyle/>
          <a:p>
            <a:r>
              <a:rPr/>
              <a:t>一元二次方程：例题</a:t>
            </a:r>
            <a:endParaRPr/>
          </a:p>
        </p:txBody>
      </p:sp>
      <p:sp>
        <p:nvSpPr>
          <p:cNvPr id="4" name="文本框 3" title=""/>
          <p:cNvSpPr txBox="1"/>
          <p:nvPr>
            <p:custDataLst>
              <p:tags r:id="rId5"/>
            </p:custDataLst>
          </p:nvPr>
        </p:nvSpPr>
        <p:spPr>
          <a:xfrm>
            <a:off x="1181735" y="941070"/>
            <a:ext cx="9838690" cy="10871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40000"/>
              </a:lnSpc>
            </a:pPr>
            <a:r>
              <a:rPr sz="2000"/>
              <a:t>已知关于x的一元二次方程x</a:t>
            </a:r>
            <a:r>
              <a:rPr sz="2000" baseline="30000"/>
              <a:t>2</a:t>
            </a:r>
            <a:r>
              <a:rPr sz="2000"/>
              <a:t>-4mx+3m</a:t>
            </a:r>
            <a:r>
              <a:rPr sz="2000" baseline="30000"/>
              <a:t>2</a:t>
            </a:r>
            <a:r>
              <a:rPr sz="2000"/>
              <a:t>=0(m&gt;0)的一个根比另一个根大2，则m的值为__________.</a:t>
            </a:r>
            <a:endParaRPr lang="en-US" altLang="zh-CN" sz="2000"/>
          </a:p>
        </p:txBody>
      </p:sp>
      <p:sp>
        <p:nvSpPr>
          <p:cNvPr id="14" name="文本框 13" title=""/>
          <p:cNvSpPr txBox="1"/>
          <p:nvPr/>
        </p:nvSpPr>
        <p:spPr>
          <a:xfrm>
            <a:off x="1181735" y="5412105"/>
            <a:ext cx="3789680" cy="44132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a:solidFill>
                  <a:srgbClr val="FF0000"/>
                </a:solidFill>
                <a:latin typeface="Times New Roman Regular" panose="02020503050405090304" charset="0"/>
                <a:cs typeface="Times New Roman Regular" panose="02020503050405090304" charset="0"/>
              </a:rPr>
              <a:t>答案：</a:t>
            </a:r>
            <a:r>
              <a:rPr lang="en-US" altLang="zh-CN" sz="2000">
                <a:solidFill>
                  <a:srgbClr val="FF0000"/>
                </a:solidFill>
                <a:latin typeface="Times New Roman Regular" panose="02020503050405090304" charset="0"/>
                <a:cs typeface="Times New Roman Regular" panose="02020503050405090304" charset="0"/>
              </a:rPr>
              <a:t>1</a:t>
            </a:r>
            <a:endParaRPr lang="en-US" altLang="zh-CN" sz="2000" i="1">
              <a:solidFill>
                <a:srgbClr val="FF0000"/>
              </a:solidFill>
              <a:latin typeface="Times New Roman Regular" panose="02020503050405090304" charset="0"/>
              <a:cs typeface="Times New Roman Regular" panose="02020503050405090304" charset="0"/>
            </a:endParaRPr>
          </a:p>
        </p:txBody>
      </p:sp>
      <p:sp>
        <p:nvSpPr>
          <p:cNvPr id="5" name="文本框 4" title=""/>
          <p:cNvSpPr txBox="1"/>
          <p:nvPr>
            <p:custDataLst>
              <p:tags r:id="rId6"/>
            </p:custDataLst>
          </p:nvPr>
        </p:nvSpPr>
        <p:spPr>
          <a:xfrm>
            <a:off x="1181735" y="2075815"/>
            <a:ext cx="345567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rgbClr val="5B9362"/>
                </a:solidFill>
                <a:latin typeface="Arial" pitchFamily="34" charset="0"/>
                <a:ea typeface="微软雅黑"/>
                <a:cs typeface="Arial" pitchFamily="34" charset="0"/>
                <a:sym typeface="+mn-ea"/>
              </a:rPr>
              <a:t>【方法二】公式法</a:t>
            </a:r>
            <a:endParaRPr lang="zh-CN" altLang="en-US" sz="2000">
              <a:solidFill>
                <a:srgbClr val="5B9362"/>
              </a:solidFill>
              <a:latin typeface="Arial" pitchFamily="34" charset="0"/>
              <a:ea typeface="微软雅黑"/>
              <a:cs typeface="Arial" pitchFamily="34" charset="0"/>
              <a:sym typeface="+mn-ea"/>
            </a:endParaRPr>
          </a:p>
        </p:txBody>
      </p:sp>
      <p:sp>
        <p:nvSpPr>
          <p:cNvPr id="6" name="文本框 5" title=""/>
          <p:cNvSpPr txBox="1"/>
          <p:nvPr>
            <p:custDataLst>
              <p:tags r:id="rId7"/>
            </p:custDataLst>
          </p:nvPr>
        </p:nvSpPr>
        <p:spPr>
          <a:xfrm>
            <a:off x="1841500" y="2727325"/>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设</a:t>
            </a:r>
            <a:r>
              <a:rPr lang="en-US" altLang="zh-CN" sz="2000">
                <a:solidFill>
                  <a:schemeClr val="tx1"/>
                </a:solidFill>
                <a:latin typeface="Arial" pitchFamily="34" charset="0"/>
                <a:ea typeface="微软雅黑"/>
                <a:cs typeface="Arial" pitchFamily="34" charset="0"/>
                <a:sym typeface="+mn-ea"/>
              </a:rPr>
              <a:t>x</a:t>
            </a:r>
            <a:r>
              <a:rPr lang="en-US" altLang="zh-CN" sz="2000" baseline="-25000">
                <a:solidFill>
                  <a:schemeClr val="tx1"/>
                </a:solidFill>
                <a:latin typeface="Arial" pitchFamily="34" charset="0"/>
                <a:ea typeface="微软雅黑"/>
                <a:cs typeface="Arial" pitchFamily="34" charset="0"/>
                <a:sym typeface="+mn-ea"/>
              </a:rPr>
              <a:t>1</a:t>
            </a:r>
            <a:r>
              <a:rPr lang="en-US" altLang="zh-CN" sz="2000">
                <a:solidFill>
                  <a:schemeClr val="tx1"/>
                </a:solidFill>
                <a:latin typeface="Arial" pitchFamily="34" charset="0"/>
                <a:ea typeface="微软雅黑"/>
                <a:cs typeface="Arial" pitchFamily="34" charset="0"/>
                <a:sym typeface="+mn-ea"/>
              </a:rPr>
              <a:t>&gt;x</a:t>
            </a:r>
            <a:r>
              <a:rPr lang="en-US" altLang="zh-CN" sz="2000" baseline="-25000">
                <a:solidFill>
                  <a:schemeClr val="tx1"/>
                </a:solidFill>
                <a:latin typeface="Arial" pitchFamily="34" charset="0"/>
                <a:ea typeface="微软雅黑"/>
                <a:cs typeface="Arial" pitchFamily="34" charset="0"/>
                <a:sym typeface="+mn-ea"/>
              </a:rPr>
              <a:t>2</a:t>
            </a:r>
            <a:r>
              <a:rPr lang="en-US" altLang="zh-CN" sz="2000">
                <a:solidFill>
                  <a:schemeClr val="tx1"/>
                </a:solidFill>
                <a:latin typeface="Arial" pitchFamily="34" charset="0"/>
                <a:ea typeface="微软雅黑"/>
                <a:cs typeface="Arial" pitchFamily="34" charset="0"/>
                <a:sym typeface="+mn-ea"/>
              </a:rPr>
              <a:t>，</a:t>
            </a:r>
            <a:r>
              <a:rPr lang="zh-CN" altLang="en-US" sz="2000">
                <a:solidFill>
                  <a:schemeClr val="tx1"/>
                </a:solidFill>
                <a:latin typeface="Arial" pitchFamily="34" charset="0"/>
                <a:ea typeface="微软雅黑"/>
                <a:cs typeface="Arial" pitchFamily="34" charset="0"/>
                <a:sym typeface="+mn-ea"/>
              </a:rPr>
              <a:t>根据题意，得</a:t>
            </a:r>
            <a:r>
              <a:rPr lang="en-US" altLang="zh-CN" sz="2000">
                <a:solidFill>
                  <a:schemeClr val="tx1"/>
                </a:solidFill>
                <a:latin typeface="Arial" pitchFamily="34" charset="0"/>
                <a:ea typeface="微软雅黑"/>
                <a:cs typeface="Arial" pitchFamily="34" charset="0"/>
                <a:sym typeface="+mn-ea"/>
              </a:rPr>
              <a:t>x</a:t>
            </a:r>
            <a:r>
              <a:rPr lang="en-US" altLang="zh-CN" sz="2000" baseline="-25000">
                <a:solidFill>
                  <a:schemeClr val="tx1"/>
                </a:solidFill>
                <a:latin typeface="Arial" pitchFamily="34" charset="0"/>
                <a:ea typeface="微软雅黑"/>
                <a:cs typeface="Arial" pitchFamily="34" charset="0"/>
                <a:sym typeface="+mn-ea"/>
              </a:rPr>
              <a:t>1</a:t>
            </a:r>
            <a:r>
              <a:rPr lang="en-US" altLang="zh-CN" sz="2000">
                <a:solidFill>
                  <a:schemeClr val="tx1"/>
                </a:solidFill>
                <a:latin typeface="Arial" pitchFamily="34" charset="0"/>
                <a:ea typeface="微软雅黑"/>
                <a:cs typeface="Arial" pitchFamily="34" charset="0"/>
                <a:sym typeface="+mn-ea"/>
              </a:rPr>
              <a:t>-x</a:t>
            </a:r>
            <a:r>
              <a:rPr lang="en-US" altLang="zh-CN" sz="2000" baseline="-25000">
                <a:solidFill>
                  <a:schemeClr val="tx1"/>
                </a:solidFill>
                <a:latin typeface="Arial" pitchFamily="34" charset="0"/>
                <a:ea typeface="微软雅黑"/>
                <a:cs typeface="Arial" pitchFamily="34" charset="0"/>
                <a:sym typeface="+mn-ea"/>
              </a:rPr>
              <a:t>2</a:t>
            </a:r>
            <a:r>
              <a:rPr lang="en-US" altLang="zh-CN" sz="2000">
                <a:solidFill>
                  <a:schemeClr val="tx1"/>
                </a:solidFill>
                <a:latin typeface="Arial" pitchFamily="34" charset="0"/>
                <a:ea typeface="微软雅黑"/>
                <a:cs typeface="Arial" pitchFamily="34" charset="0"/>
                <a:sym typeface="+mn-ea"/>
              </a:rPr>
              <a:t>=2</a:t>
            </a:r>
            <a:endParaRPr lang="en-US" altLang="zh-CN" sz="2000">
              <a:solidFill>
                <a:schemeClr val="tx1"/>
              </a:solidFill>
              <a:latin typeface="Arial" pitchFamily="34" charset="0"/>
              <a:ea typeface="微软雅黑"/>
              <a:cs typeface="Arial" pitchFamily="34" charset="0"/>
              <a:sym typeface="+mn-ea"/>
            </a:endParaRPr>
          </a:p>
        </p:txBody>
      </p:sp>
      <p:sp>
        <p:nvSpPr>
          <p:cNvPr id="7" name="文本框 6" title=""/>
          <p:cNvSpPr txBox="1"/>
          <p:nvPr>
            <p:custDataLst>
              <p:tags r:id="rId8"/>
            </p:custDataLst>
          </p:nvPr>
        </p:nvSpPr>
        <p:spPr>
          <a:xfrm>
            <a:off x="1841500" y="3331210"/>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altLang="zh-CN" sz="2000">
                <a:latin typeface="Arial" pitchFamily="34" charset="0"/>
                <a:ea typeface="微软雅黑"/>
                <a:cs typeface="Arial" pitchFamily="34" charset="0"/>
                <a:sym typeface="+mn-ea"/>
              </a:rPr>
              <a:t>∴(x</a:t>
            </a:r>
            <a:r>
              <a:rPr lang="en-US" altLang="zh-CN" sz="2000" baseline="-25000">
                <a:latin typeface="Arial" pitchFamily="34" charset="0"/>
                <a:ea typeface="微软雅黑"/>
                <a:cs typeface="Arial" pitchFamily="34" charset="0"/>
                <a:sym typeface="+mn-ea"/>
              </a:rPr>
              <a:t>1</a:t>
            </a:r>
            <a:r>
              <a:rPr lang="en-US" altLang="zh-CN" sz="2000">
                <a:latin typeface="Arial" pitchFamily="34" charset="0"/>
                <a:ea typeface="微软雅黑"/>
                <a:cs typeface="Arial" pitchFamily="34" charset="0"/>
                <a:sym typeface="+mn-ea"/>
              </a:rPr>
              <a:t>-x</a:t>
            </a:r>
            <a:r>
              <a:rPr lang="en-US" altLang="zh-CN" sz="2000" baseline="-25000">
                <a:latin typeface="Arial" pitchFamily="34" charset="0"/>
                <a:ea typeface="微软雅黑"/>
                <a:cs typeface="Arial" pitchFamily="34" charset="0"/>
                <a:sym typeface="+mn-ea"/>
              </a:rPr>
              <a:t>2</a:t>
            </a:r>
            <a:r>
              <a:rPr lang="en-US" altLang="zh-CN" sz="2000">
                <a:latin typeface="Arial" pitchFamily="34" charset="0"/>
                <a:ea typeface="微软雅黑"/>
                <a:cs typeface="Arial" pitchFamily="34" charset="0"/>
                <a:sym typeface="+mn-ea"/>
              </a:rPr>
              <a:t>)</a:t>
            </a:r>
            <a:r>
              <a:rPr lang="en-US" altLang="zh-CN" sz="2000" baseline="30000">
                <a:latin typeface="Arial" pitchFamily="34" charset="0"/>
                <a:ea typeface="微软雅黑"/>
                <a:cs typeface="Arial" pitchFamily="34" charset="0"/>
                <a:sym typeface="+mn-ea"/>
              </a:rPr>
              <a:t>2</a:t>
            </a:r>
            <a:r>
              <a:rPr lang="en-US" altLang="zh-CN" sz="2000">
                <a:latin typeface="Arial" pitchFamily="34" charset="0"/>
                <a:ea typeface="微软雅黑"/>
                <a:cs typeface="Arial" pitchFamily="34" charset="0"/>
                <a:sym typeface="+mn-ea"/>
              </a:rPr>
              <a:t>=4</a:t>
            </a:r>
            <a:endParaRPr lang="en-US" altLang="zh-CN" sz="2000">
              <a:solidFill>
                <a:schemeClr val="tx1"/>
              </a:solidFill>
              <a:latin typeface="Arial" pitchFamily="34" charset="0"/>
              <a:ea typeface="微软雅黑"/>
              <a:cs typeface="Arial" pitchFamily="34" charset="0"/>
              <a:sym typeface="+mn-ea"/>
            </a:endParaRPr>
          </a:p>
        </p:txBody>
      </p:sp>
      <p:sp>
        <p:nvSpPr>
          <p:cNvPr id="9" name="文本框 8" title=""/>
          <p:cNvSpPr txBox="1"/>
          <p:nvPr>
            <p:custDataLst>
              <p:tags r:id="rId9"/>
            </p:custDataLst>
          </p:nvPr>
        </p:nvSpPr>
        <p:spPr>
          <a:xfrm>
            <a:off x="1841500" y="4030345"/>
            <a:ext cx="6176010" cy="68707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altLang="zh-CN" sz="2000">
                <a:latin typeface="Arial" pitchFamily="34" charset="0"/>
                <a:ea typeface="微软雅黑"/>
                <a:cs typeface="Arial" pitchFamily="34" charset="0"/>
                <a:sym typeface="+mn-ea"/>
              </a:rPr>
              <a:t>∴(x</a:t>
            </a:r>
            <a:r>
              <a:rPr lang="en-US" altLang="zh-CN" sz="2000" baseline="-25000">
                <a:latin typeface="Arial" pitchFamily="34" charset="0"/>
                <a:ea typeface="微软雅黑"/>
                <a:cs typeface="Arial" pitchFamily="34" charset="0"/>
                <a:sym typeface="+mn-ea"/>
              </a:rPr>
              <a:t>1</a:t>
            </a:r>
            <a:r>
              <a:rPr lang="en-US" altLang="zh-CN" sz="2000">
                <a:latin typeface="Arial" pitchFamily="34" charset="0"/>
                <a:ea typeface="微软雅黑"/>
                <a:cs typeface="Arial" pitchFamily="34" charset="0"/>
                <a:sym typeface="+mn-ea"/>
              </a:rPr>
              <a:t>-x</a:t>
            </a:r>
            <a:r>
              <a:rPr lang="en-US" altLang="zh-CN" sz="2000" baseline="-25000">
                <a:latin typeface="Arial" pitchFamily="34" charset="0"/>
                <a:ea typeface="微软雅黑"/>
                <a:cs typeface="Arial" pitchFamily="34" charset="0"/>
                <a:sym typeface="+mn-ea"/>
              </a:rPr>
              <a:t>2</a:t>
            </a:r>
            <a:r>
              <a:rPr lang="en-US" altLang="zh-CN" sz="2000">
                <a:latin typeface="Arial" pitchFamily="34" charset="0"/>
                <a:ea typeface="微软雅黑"/>
                <a:cs typeface="Arial" pitchFamily="34" charset="0"/>
                <a:sym typeface="+mn-ea"/>
              </a:rPr>
              <a:t>)</a:t>
            </a:r>
            <a:r>
              <a:rPr lang="en-US" altLang="zh-CN" sz="2000" baseline="30000">
                <a:latin typeface="Arial" pitchFamily="34" charset="0"/>
                <a:ea typeface="微软雅黑"/>
                <a:cs typeface="Arial" pitchFamily="34" charset="0"/>
                <a:sym typeface="+mn-ea"/>
              </a:rPr>
              <a:t>2</a:t>
            </a:r>
            <a:r>
              <a:rPr lang="en-US" altLang="zh-CN" sz="2000">
                <a:latin typeface="Arial" pitchFamily="34" charset="0"/>
                <a:ea typeface="微软雅黑"/>
                <a:cs typeface="Arial" pitchFamily="34" charset="0"/>
                <a:sym typeface="+mn-ea"/>
              </a:rPr>
              <a:t>=(x</a:t>
            </a:r>
            <a:r>
              <a:rPr lang="en-US" altLang="zh-CN" sz="2000" baseline="-25000">
                <a:latin typeface="Arial" pitchFamily="34" charset="0"/>
                <a:ea typeface="微软雅黑"/>
                <a:cs typeface="Arial" pitchFamily="34" charset="0"/>
                <a:sym typeface="+mn-ea"/>
              </a:rPr>
              <a:t>1</a:t>
            </a:r>
            <a:r>
              <a:rPr lang="en-US" altLang="zh-CN" sz="2000">
                <a:latin typeface="Arial" pitchFamily="34" charset="0"/>
                <a:ea typeface="微软雅黑"/>
                <a:cs typeface="Arial" pitchFamily="34" charset="0"/>
                <a:sym typeface="+mn-ea"/>
              </a:rPr>
              <a:t>+x</a:t>
            </a:r>
            <a:r>
              <a:rPr lang="en-US" altLang="zh-CN" sz="2000" baseline="-25000">
                <a:latin typeface="Arial" pitchFamily="34" charset="0"/>
                <a:ea typeface="微软雅黑"/>
                <a:cs typeface="Arial" pitchFamily="34" charset="0"/>
                <a:sym typeface="+mn-ea"/>
              </a:rPr>
              <a:t>2</a:t>
            </a:r>
            <a:r>
              <a:rPr lang="en-US" altLang="zh-CN" sz="2000">
                <a:latin typeface="Arial" pitchFamily="34" charset="0"/>
                <a:ea typeface="微软雅黑"/>
                <a:cs typeface="Arial" pitchFamily="34" charset="0"/>
                <a:sym typeface="+mn-ea"/>
              </a:rPr>
              <a:t>)</a:t>
            </a:r>
            <a:r>
              <a:rPr lang="en-US" altLang="zh-CN" sz="2000" baseline="30000">
                <a:latin typeface="Arial" pitchFamily="34" charset="0"/>
                <a:ea typeface="微软雅黑"/>
                <a:cs typeface="Arial" pitchFamily="34" charset="0"/>
                <a:sym typeface="+mn-ea"/>
              </a:rPr>
              <a:t>2</a:t>
            </a:r>
            <a:r>
              <a:rPr lang="en-US" altLang="zh-CN" sz="2000">
                <a:latin typeface="Arial" pitchFamily="34" charset="0"/>
                <a:ea typeface="微软雅黑"/>
                <a:cs typeface="Arial" pitchFamily="34" charset="0"/>
                <a:sym typeface="+mn-ea"/>
              </a:rPr>
              <a:t>-4x</a:t>
            </a:r>
            <a:r>
              <a:rPr lang="en-US" altLang="zh-CN" sz="2000" baseline="-25000">
                <a:latin typeface="Arial" pitchFamily="34" charset="0"/>
                <a:ea typeface="微软雅黑"/>
                <a:cs typeface="Arial" pitchFamily="34" charset="0"/>
                <a:sym typeface="+mn-ea"/>
              </a:rPr>
              <a:t>1</a:t>
            </a:r>
            <a:r>
              <a:rPr lang="en-US" altLang="zh-CN" sz="2000">
                <a:latin typeface="Arial" pitchFamily="34" charset="0"/>
                <a:ea typeface="微软雅黑"/>
                <a:cs typeface="Arial" pitchFamily="34" charset="0"/>
                <a:sym typeface="+mn-ea"/>
              </a:rPr>
              <a:t>x</a:t>
            </a:r>
            <a:r>
              <a:rPr lang="en-US" altLang="zh-CN" sz="2000" baseline="-25000">
                <a:latin typeface="Arial" pitchFamily="34" charset="0"/>
                <a:ea typeface="微软雅黑"/>
                <a:cs typeface="Arial" pitchFamily="34" charset="0"/>
                <a:sym typeface="+mn-ea"/>
              </a:rPr>
              <a:t>2</a:t>
            </a:r>
            <a:r>
              <a:rPr lang="en-US" altLang="zh-CN" sz="2000">
                <a:latin typeface="Arial" pitchFamily="34" charset="0"/>
                <a:ea typeface="微软雅黑"/>
                <a:cs typeface="Arial" pitchFamily="34" charset="0"/>
                <a:sym typeface="+mn-ea"/>
              </a:rPr>
              <a:t>=16m</a:t>
            </a:r>
            <a:r>
              <a:rPr lang="en-US" altLang="zh-CN" sz="2000" baseline="30000">
                <a:latin typeface="Arial" pitchFamily="34" charset="0"/>
                <a:ea typeface="微软雅黑"/>
                <a:cs typeface="Arial" pitchFamily="34" charset="0"/>
                <a:sym typeface="+mn-ea"/>
              </a:rPr>
              <a:t>2</a:t>
            </a:r>
            <a:r>
              <a:rPr lang="en-US" altLang="zh-CN" sz="2000">
                <a:latin typeface="Arial" pitchFamily="34" charset="0"/>
                <a:ea typeface="微软雅黑"/>
                <a:cs typeface="Arial" pitchFamily="34" charset="0"/>
                <a:sym typeface="+mn-ea"/>
              </a:rPr>
              <a:t>-12m</a:t>
            </a:r>
            <a:r>
              <a:rPr lang="en-US" altLang="zh-CN" sz="2000" baseline="30000">
                <a:latin typeface="Arial" pitchFamily="34" charset="0"/>
                <a:ea typeface="微软雅黑"/>
                <a:cs typeface="Arial" pitchFamily="34" charset="0"/>
                <a:sym typeface="+mn-ea"/>
              </a:rPr>
              <a:t>2</a:t>
            </a:r>
            <a:r>
              <a:rPr lang="en-US" altLang="zh-CN" sz="2000">
                <a:latin typeface="Arial" pitchFamily="34" charset="0"/>
                <a:ea typeface="微软雅黑"/>
                <a:cs typeface="Arial" pitchFamily="34" charset="0"/>
                <a:sym typeface="+mn-ea"/>
              </a:rPr>
              <a:t>=4m</a:t>
            </a:r>
            <a:r>
              <a:rPr lang="en-US" altLang="zh-CN" sz="2000" baseline="30000">
                <a:latin typeface="Arial" pitchFamily="34" charset="0"/>
                <a:ea typeface="微软雅黑"/>
                <a:cs typeface="Arial" pitchFamily="34" charset="0"/>
                <a:sym typeface="+mn-ea"/>
              </a:rPr>
              <a:t>2</a:t>
            </a:r>
            <a:r>
              <a:rPr lang="en-US" altLang="zh-CN" sz="2000">
                <a:latin typeface="Arial" pitchFamily="34" charset="0"/>
                <a:ea typeface="微软雅黑"/>
                <a:cs typeface="Arial" pitchFamily="34" charset="0"/>
                <a:sym typeface="+mn-ea"/>
              </a:rPr>
              <a:t>=4</a:t>
            </a:r>
            <a:endParaRPr lang="en-US" altLang="zh-CN" sz="2000">
              <a:solidFill>
                <a:schemeClr val="tx1"/>
              </a:solidFill>
              <a:latin typeface="Arial" pitchFamily="34" charset="0"/>
              <a:ea typeface="微软雅黑"/>
              <a:cs typeface="Arial" pitchFamily="34" charset="0"/>
              <a:sym typeface="+mn-ea"/>
            </a:endParaRPr>
          </a:p>
        </p:txBody>
      </p:sp>
      <p:sp>
        <p:nvSpPr>
          <p:cNvPr id="3" name="文本框 2" title=""/>
          <p:cNvSpPr txBox="1"/>
          <p:nvPr>
            <p:custDataLst>
              <p:tags r:id="rId10"/>
            </p:custDataLst>
          </p:nvPr>
        </p:nvSpPr>
        <p:spPr>
          <a:xfrm>
            <a:off x="1968500" y="4652645"/>
            <a:ext cx="6176010" cy="68707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解得，</a:t>
            </a:r>
            <a:r>
              <a:rPr lang="en-US" altLang="zh-CN" sz="2000">
                <a:solidFill>
                  <a:schemeClr val="tx1"/>
                </a:solidFill>
                <a:latin typeface="Arial" pitchFamily="34" charset="0"/>
                <a:ea typeface="微软雅黑"/>
                <a:cs typeface="Arial" pitchFamily="34" charset="0"/>
                <a:sym typeface="+mn-ea"/>
              </a:rPr>
              <a:t>m=1</a:t>
            </a:r>
            <a:r>
              <a:rPr lang="zh-CN" altLang="en-US" sz="2000">
                <a:solidFill>
                  <a:schemeClr val="tx1"/>
                </a:solidFill>
                <a:latin typeface="Arial" pitchFamily="34" charset="0"/>
                <a:ea typeface="微软雅黑"/>
                <a:cs typeface="Arial" pitchFamily="34" charset="0"/>
                <a:sym typeface="+mn-ea"/>
              </a:rPr>
              <a:t>或</a:t>
            </a:r>
            <a:r>
              <a:rPr lang="en-US" altLang="zh-CN" sz="2000">
                <a:solidFill>
                  <a:schemeClr val="tx1"/>
                </a:solidFill>
                <a:latin typeface="Arial" pitchFamily="34" charset="0"/>
                <a:ea typeface="微软雅黑"/>
                <a:cs typeface="Arial" pitchFamily="34" charset="0"/>
                <a:sym typeface="+mn-ea"/>
              </a:rPr>
              <a:t>m= -1</a:t>
            </a:r>
            <a:r>
              <a:rPr lang="zh-CN" altLang="en-US" sz="2000">
                <a:solidFill>
                  <a:schemeClr val="tx1"/>
                </a:solidFill>
                <a:latin typeface="Arial" pitchFamily="34" charset="0"/>
                <a:ea typeface="微软雅黑"/>
                <a:cs typeface="Arial" pitchFamily="34" charset="0"/>
                <a:sym typeface="+mn-ea"/>
              </a:rPr>
              <a:t>（舍去，</a:t>
            </a:r>
            <a:r>
              <a:rPr lang="en-US" altLang="zh-CN" sz="2000">
                <a:solidFill>
                  <a:schemeClr val="tx1"/>
                </a:solidFill>
                <a:latin typeface="Arial" pitchFamily="34" charset="0"/>
                <a:ea typeface="微软雅黑"/>
                <a:cs typeface="Arial" pitchFamily="34" charset="0"/>
                <a:sym typeface="+mn-ea"/>
              </a:rPr>
              <a:t>m&gt;0）</a:t>
            </a:r>
            <a:endParaRPr lang="en-US" altLang="zh-CN" sz="2000">
              <a:solidFill>
                <a:schemeClr val="tx1"/>
              </a:solidFill>
              <a:latin typeface="Arial" pitchFamily="34" charset="0"/>
              <a:ea typeface="微软雅黑"/>
              <a:cs typeface="Arial" pitchFamily="34" charset="0"/>
              <a:sym typeface="+mn-ea"/>
            </a:endParaRPr>
          </a:p>
        </p:txBody>
      </p:sp>
      <p:sp>
        <p:nvSpPr>
          <p:cNvPr id="8" name="文本框 7" title=""/>
          <p:cNvSpPr txBox="1"/>
          <p:nvPr/>
        </p:nvSpPr>
        <p:spPr>
          <a:xfrm>
            <a:off x="7710170" y="3182620"/>
            <a:ext cx="3455035" cy="1214120"/>
          </a:xfrm>
          <a:prstGeom prst="rect">
            <a:avLst/>
          </a:prstGeom>
          <a:solidFill>
            <a:schemeClr val="tx2"/>
          </a:solid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40000"/>
              </a:lnSpc>
              <a:buClrTx/>
              <a:buSzTx/>
              <a:buFontTx/>
            </a:pPr>
            <a:r>
              <a:rPr lang="zh-CN" altLang="en-US" sz="2000">
                <a:solidFill>
                  <a:srgbClr val="5B9362"/>
                </a:solidFill>
                <a:latin typeface="Arial" pitchFamily="34" charset="0"/>
                <a:ea typeface="微软雅黑"/>
                <a:cs typeface="Arial" pitchFamily="34" charset="0"/>
                <a:sym typeface="+mn-ea"/>
              </a:rPr>
              <a:t>小规律：</a:t>
            </a:r>
            <a:endParaRPr lang="zh-CN" altLang="en-US" sz="2000">
              <a:solidFill>
                <a:srgbClr val="5B9362"/>
              </a:solidFill>
              <a:latin typeface="Arial" pitchFamily="34" charset="0"/>
              <a:ea typeface="微软雅黑"/>
              <a:cs typeface="Arial" pitchFamily="34" charset="0"/>
              <a:sym typeface="+mn-ea"/>
            </a:endParaRPr>
          </a:p>
          <a:p>
            <a:pPr lvl="0" algn="l">
              <a:lnSpc>
                <a:spcPct val="140000"/>
              </a:lnSpc>
              <a:buClrTx/>
              <a:buSzTx/>
              <a:buFontTx/>
            </a:pPr>
            <a:r>
              <a:rPr lang="zh-CN" altLang="en-US" sz="2000">
                <a:solidFill>
                  <a:srgbClr val="5B9362"/>
                </a:solidFill>
                <a:latin typeface="Arial" pitchFamily="34" charset="0"/>
                <a:ea typeface="微软雅黑"/>
                <a:cs typeface="Arial" pitchFamily="34" charset="0"/>
                <a:sym typeface="+mn-ea"/>
              </a:rPr>
              <a:t>当a=1时，(x</a:t>
            </a:r>
            <a:r>
              <a:rPr lang="zh-CN" altLang="en-US" sz="2000" baseline="-25000">
                <a:solidFill>
                  <a:srgbClr val="5B9362"/>
                </a:solidFill>
                <a:latin typeface="Arial" pitchFamily="34" charset="0"/>
                <a:ea typeface="微软雅黑"/>
                <a:cs typeface="Arial" pitchFamily="34" charset="0"/>
                <a:sym typeface="+mn-ea"/>
              </a:rPr>
              <a:t>1</a:t>
            </a:r>
            <a:r>
              <a:rPr lang="zh-CN" altLang="en-US" sz="2000">
                <a:solidFill>
                  <a:srgbClr val="5B9362"/>
                </a:solidFill>
                <a:latin typeface="Arial" pitchFamily="34" charset="0"/>
                <a:ea typeface="微软雅黑"/>
                <a:cs typeface="Arial" pitchFamily="34" charset="0"/>
                <a:sym typeface="+mn-ea"/>
              </a:rPr>
              <a:t>-x</a:t>
            </a:r>
            <a:r>
              <a:rPr lang="zh-CN" altLang="en-US" sz="2000" baseline="-25000">
                <a:solidFill>
                  <a:srgbClr val="5B9362"/>
                </a:solidFill>
                <a:latin typeface="Arial" pitchFamily="34" charset="0"/>
                <a:ea typeface="微软雅黑"/>
                <a:cs typeface="Arial" pitchFamily="34" charset="0"/>
                <a:sym typeface="+mn-ea"/>
              </a:rPr>
              <a:t>2</a:t>
            </a:r>
            <a:r>
              <a:rPr lang="zh-CN" altLang="en-US" sz="2000">
                <a:solidFill>
                  <a:srgbClr val="5B9362"/>
                </a:solidFill>
                <a:latin typeface="Arial" pitchFamily="34" charset="0"/>
                <a:ea typeface="微软雅黑"/>
                <a:cs typeface="Arial" pitchFamily="34" charset="0"/>
                <a:sym typeface="+mn-ea"/>
              </a:rPr>
              <a:t>)</a:t>
            </a:r>
            <a:r>
              <a:rPr lang="zh-CN" altLang="en-US" sz="2000" baseline="30000">
                <a:solidFill>
                  <a:srgbClr val="5B9362"/>
                </a:solidFill>
                <a:latin typeface="Arial" pitchFamily="34" charset="0"/>
                <a:ea typeface="微软雅黑"/>
                <a:cs typeface="Arial" pitchFamily="34" charset="0"/>
                <a:sym typeface="+mn-ea"/>
              </a:rPr>
              <a:t>2</a:t>
            </a:r>
            <a:r>
              <a:rPr lang="zh-CN" altLang="en-US" sz="2000">
                <a:solidFill>
                  <a:srgbClr val="5B9362"/>
                </a:solidFill>
                <a:latin typeface="Arial" pitchFamily="34" charset="0"/>
                <a:ea typeface="微软雅黑"/>
                <a:cs typeface="Arial" pitchFamily="34" charset="0"/>
                <a:sym typeface="+mn-ea"/>
              </a:rPr>
              <a:t>=△</a:t>
            </a:r>
            <a:endParaRPr lang="zh-CN" altLang="en-US" sz="2000">
              <a:solidFill>
                <a:srgbClr val="5B9362"/>
              </a:solidFill>
              <a:latin typeface="Arial" pitchFamily="34" charset="0"/>
              <a:ea typeface="微软雅黑"/>
              <a:cs typeface="Arial" pitchFamily="34" charset="0"/>
              <a:sym typeface="+mn-ea"/>
            </a:endParaRPr>
          </a:p>
        </p:txBody>
      </p:sp>
    </p:spTree>
    <p:custDataLst>
      <p:tags r:id="rId1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9" grpId="0"/>
      <p:bldP spid="14" grpId="0"/>
      <p:bldP spid="3" grpId="0"/>
      <p:bldP spid="8"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Line 6" title=""/>
          <p:cNvSpPr>
            <a:spLocks noChangeShapeType="1"/>
          </p:cNvSpPr>
          <p:nvPr>
            <p:custDataLst>
              <p:tags r:id="rId4"/>
            </p:custDataLst>
          </p:nvPr>
        </p:nvSpPr>
        <p:spPr bwMode="auto">
          <a:xfrm>
            <a:off x="2264230" y="1636088"/>
            <a:ext cx="8157026" cy="0"/>
          </a:xfrm>
          <a:prstGeom prst="line">
            <a:avLst/>
          </a:prstGeom>
          <a:noFill/>
          <a:ln w="25400" cap="flat" cmpd="sng">
            <a:solidFill>
              <a:schemeClr val="accent1"/>
            </a:solidFill>
            <a:prstDash val="solid"/>
            <a:round/>
          </a:ln>
          <a:effectLst/>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buClrTx/>
              <a:buSzTx/>
              <a:buFontTx/>
              <a:buNone/>
            </a:pPr>
            <a:endParaRPr kumimoji="0" lang="es-ES" sz="2000" b="0" i="0" u="none" strike="noStrike" kern="1200" cap="none" spc="0" normalizeH="0" baseline="0" noProof="0">
              <a:ln>
                <a:noFill/>
              </a:ln>
              <a:solidFill>
                <a:srgbClr val="000000"/>
              </a:solidFill>
              <a:effectLst>
                <a:outerShdw blurRad="38100" dist="38100" dir="2700000" algn="tl">
                  <a:srgbClr val="DDDDDD"/>
                </a:outerShdw>
              </a:effectLst>
              <a:uLnTx/>
              <a:uFillTx/>
              <a:latin typeface="Arial" pitchFamily="34" charset="0"/>
              <a:ea typeface="微软雅黑"/>
              <a:cs typeface="Arial" pitchFamily="34" charset="0"/>
              <a:sym typeface="Gill Sans" panose="020b0502020104020203" charset="0"/>
            </a:endParaRPr>
          </a:p>
        </p:txBody>
      </p:sp>
      <p:sp>
        <p:nvSpPr>
          <p:cNvPr id="15" name="Line 6" title=""/>
          <p:cNvSpPr>
            <a:spLocks noChangeShapeType="1"/>
          </p:cNvSpPr>
          <p:nvPr>
            <p:custDataLst>
              <p:tags r:id="rId5"/>
            </p:custDataLst>
          </p:nvPr>
        </p:nvSpPr>
        <p:spPr bwMode="auto">
          <a:xfrm>
            <a:off x="1522590" y="5209052"/>
            <a:ext cx="8088135" cy="0"/>
          </a:xfrm>
          <a:prstGeom prst="line">
            <a:avLst/>
          </a:prstGeom>
          <a:noFill/>
          <a:ln w="25400" cap="flat" cmpd="sng">
            <a:solidFill>
              <a:schemeClr val="accent1"/>
            </a:solidFill>
            <a:prstDash val="solid"/>
            <a:round/>
          </a:ln>
          <a:effectLst/>
        </p:spPr>
        <p:txBody>
          <a:bodyPr lIns="0" tIns="0" rIns="0" bIns="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20000"/>
              </a:lnSpc>
              <a:buClrTx/>
              <a:buSzTx/>
              <a:buFontTx/>
              <a:buNone/>
            </a:pPr>
            <a:endParaRPr kumimoji="0" lang="es-ES" sz="2000" b="0" i="0" u="none" strike="noStrike" kern="1200" cap="none" spc="0" normalizeH="0" baseline="0" noProof="0">
              <a:ln>
                <a:noFill/>
              </a:ln>
              <a:solidFill>
                <a:srgbClr val="000000"/>
              </a:solidFill>
              <a:effectLst>
                <a:outerShdw blurRad="38100" dist="38100" dir="2700000" algn="tl">
                  <a:srgbClr val="DDDDDD"/>
                </a:outerShdw>
              </a:effectLst>
              <a:uLnTx/>
              <a:uFillTx/>
              <a:latin typeface="Arial" pitchFamily="34" charset="0"/>
              <a:ea typeface="微软雅黑"/>
              <a:cs typeface="Arial" pitchFamily="34" charset="0"/>
              <a:sym typeface="Gill Sans" panose="020b0502020104020203" charset="0"/>
            </a:endParaRPr>
          </a:p>
        </p:txBody>
      </p:sp>
      <p:sp>
        <p:nvSpPr>
          <p:cNvPr id="2" name="文本框 1" title=""/>
          <p:cNvSpPr txBox="1"/>
          <p:nvPr>
            <p:custDataLst>
              <p:tags r:id="rId6"/>
            </p:custDataLst>
          </p:nvPr>
        </p:nvSpPr>
        <p:spPr>
          <a:xfrm>
            <a:off x="1517015" y="1713865"/>
            <a:ext cx="8903970" cy="3229610"/>
          </a:xfrm>
          <a:prstGeom prst="rect">
            <a:avLst/>
          </a:prstGeom>
        </p:spPr>
        <p:txBody>
          <a:bodyPr vert="horz" wrap="square" lIns="91440" tIns="45720" rIns="91440" bIns="45720" rtlCol="0" anchor="ctr">
            <a:normAutofit/>
          </a:bodyPr>
          <a:lstStyle>
            <a:defPPr>
              <a:defRPr lang="zh-CN"/>
            </a:defPPr>
            <a:lvl1pPr marL="0" marR="0" lvl="0" indent="0" algn="just" defTabSz="914400" rtl="0" eaLnBrk="1" fontAlgn="auto" latinLnBrk="0" hangingPunct="1">
              <a:lnSpc>
                <a:spcPct val="120000"/>
              </a:lnSpc>
              <a:spcBef>
                <a:spcPts val="1000"/>
              </a:spcBef>
              <a:spcAft>
                <a:spcPct val="0"/>
              </a:spcAft>
              <a:buClrTx/>
              <a:buSzTx/>
              <a:buFont typeface="Arial" pitchFamily="34" charset="0"/>
              <a:buNone/>
              <a:defRPr kumimoji="0" sz="2400" b="0" i="0" u="none" strike="noStrike" kern="1200" cap="none" spc="0" normalizeH="0" baseline="0">
                <a:ln>
                  <a:noFill/>
                </a:ln>
                <a:solidFill>
                  <a:schemeClr val="tx1"/>
                </a:solidFill>
                <a:effectLst/>
                <a:uLnTx/>
                <a:uFillTx/>
                <a:latin typeface="Arial"/>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000" kern="1200">
                <a:solidFill>
                  <a:schemeClr val="bg1">
                    <a:lumMod val="85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nSpc>
                <a:spcPct val="170000"/>
              </a:lnSpc>
              <a:spcBef>
                <a:spcPct val="0"/>
              </a:spcBef>
            </a:pPr>
            <a:r>
              <a:rPr lang="en-US" altLang="zh-CN" sz="2200">
                <a:latin typeface="Arial" pitchFamily="34" charset="0"/>
                <a:ea typeface="微软雅黑"/>
                <a:cs typeface="Arial" pitchFamily="34" charset="0"/>
              </a:rPr>
              <a:t>  </a:t>
            </a:r>
            <a:r>
              <a:rPr lang="zh-CN" altLang="en-US" sz="2200">
                <a:latin typeface="Arial" pitchFamily="34" charset="0"/>
                <a:ea typeface="微软雅黑"/>
                <a:cs typeface="Arial" pitchFamily="34" charset="0"/>
              </a:rPr>
              <a:t>形如ax</a:t>
            </a:r>
            <a:r>
              <a:rPr lang="zh-CN" altLang="en-US" sz="2200" baseline="30000">
                <a:latin typeface="Arial" pitchFamily="34" charset="0"/>
                <a:ea typeface="微软雅黑"/>
                <a:cs typeface="Arial" pitchFamily="34" charset="0"/>
              </a:rPr>
              <a:t>2</a:t>
            </a:r>
            <a:r>
              <a:rPr lang="zh-CN" altLang="en-US" sz="2200">
                <a:latin typeface="Arial" pitchFamily="34" charset="0"/>
                <a:ea typeface="微软雅黑"/>
                <a:cs typeface="Arial" pitchFamily="34" charset="0"/>
              </a:rPr>
              <a:t>+bx+c=0（a≠0）的一元二次方程的根x</a:t>
            </a:r>
            <a:r>
              <a:rPr lang="zh-CN" altLang="en-US" sz="2200" baseline="-25000">
                <a:latin typeface="Arial" pitchFamily="34" charset="0"/>
                <a:ea typeface="微软雅黑"/>
                <a:cs typeface="Arial" pitchFamily="34" charset="0"/>
              </a:rPr>
              <a:t>1</a:t>
            </a:r>
            <a:r>
              <a:rPr lang="zh-CN" altLang="en-US" sz="2200">
                <a:latin typeface="Arial" pitchFamily="34" charset="0"/>
                <a:ea typeface="微软雅黑"/>
                <a:cs typeface="Arial" pitchFamily="34" charset="0"/>
              </a:rPr>
              <a:t>，x</a:t>
            </a:r>
            <a:r>
              <a:rPr lang="zh-CN" altLang="en-US" sz="2200" baseline="-25000">
                <a:latin typeface="Arial" pitchFamily="34" charset="0"/>
                <a:ea typeface="微软雅黑"/>
                <a:cs typeface="Arial" pitchFamily="34" charset="0"/>
              </a:rPr>
              <a:t>2</a:t>
            </a:r>
            <a:r>
              <a:rPr lang="zh-CN" altLang="en-US" sz="2200">
                <a:latin typeface="Arial" pitchFamily="34" charset="0"/>
                <a:ea typeface="微软雅黑"/>
                <a:cs typeface="Arial" pitchFamily="34" charset="0"/>
              </a:rPr>
              <a:t>与系数a，b，c的关系：	</a:t>
            </a:r>
            <a:endParaRPr lang="zh-CN" altLang="en-US" sz="2200">
              <a:latin typeface="Arial" pitchFamily="34" charset="0"/>
              <a:ea typeface="微软雅黑"/>
              <a:cs typeface="Arial" pitchFamily="34" charset="0"/>
            </a:endParaRPr>
          </a:p>
          <a:p>
            <a:pPr>
              <a:lnSpc>
                <a:spcPct val="170000"/>
              </a:lnSpc>
              <a:spcBef>
                <a:spcPct val="0"/>
              </a:spcBef>
            </a:pPr>
            <a:r>
              <a:rPr lang="en-US" altLang="zh-CN" sz="2200">
                <a:latin typeface="Arial" pitchFamily="34" charset="0"/>
                <a:ea typeface="微软雅黑"/>
                <a:cs typeface="Arial" pitchFamily="34" charset="0"/>
              </a:rPr>
              <a:t>  </a:t>
            </a:r>
            <a:r>
              <a:rPr lang="zh-CN" altLang="en-US" sz="2200">
                <a:latin typeface="Arial" pitchFamily="34" charset="0"/>
                <a:ea typeface="微软雅黑"/>
                <a:cs typeface="Arial" pitchFamily="34" charset="0"/>
              </a:rPr>
              <a:t>运用根与系数的关系时，不要忽略了题目中隐含的条件a≠0，△≥0</a:t>
            </a:r>
            <a:endParaRPr lang="zh-CN" altLang="en-US" sz="2200">
              <a:latin typeface="Arial" pitchFamily="34" charset="0"/>
              <a:ea typeface="微软雅黑"/>
              <a:cs typeface="Arial" pitchFamily="34" charset="0"/>
            </a:endParaRPr>
          </a:p>
        </p:txBody>
      </p:sp>
      <p:sp>
        <p:nvSpPr>
          <p:cNvPr id="18" name="Freeform 5" title=""/>
          <p:cNvSpPr>
            <a:spLocks noEditPoints="1"/>
          </p:cNvSpPr>
          <p:nvPr>
            <p:custDataLst>
              <p:tags r:id="rId7"/>
            </p:custDataLst>
          </p:nvPr>
        </p:nvSpPr>
        <p:spPr bwMode="auto">
          <a:xfrm>
            <a:off x="1517486" y="1351415"/>
            <a:ext cx="400543" cy="362396"/>
          </a:xfrm>
          <a:custGeom>
            <a:gdLst>
              <a:gd name="T0" fmla="*/ 106 w 336"/>
              <a:gd name="T1" fmla="*/ 0 h 304"/>
              <a:gd name="T2" fmla="*/ 140 w 336"/>
              <a:gd name="T3" fmla="*/ 38 h 304"/>
              <a:gd name="T4" fmla="*/ 140 w 336"/>
              <a:gd name="T5" fmla="*/ 38 h 304"/>
              <a:gd name="T6" fmla="*/ 124 w 336"/>
              <a:gd name="T7" fmla="*/ 50 h 304"/>
              <a:gd name="T8" fmla="*/ 110 w 336"/>
              <a:gd name="T9" fmla="*/ 64 h 304"/>
              <a:gd name="T10" fmla="*/ 100 w 336"/>
              <a:gd name="T11" fmla="*/ 78 h 304"/>
              <a:gd name="T12" fmla="*/ 88 w 336"/>
              <a:gd name="T13" fmla="*/ 92 h 304"/>
              <a:gd name="T14" fmla="*/ 82 w 336"/>
              <a:gd name="T15" fmla="*/ 108 h 304"/>
              <a:gd name="T16" fmla="*/ 76 w 336"/>
              <a:gd name="T17" fmla="*/ 124 h 304"/>
              <a:gd name="T18" fmla="*/ 72 w 336"/>
              <a:gd name="T19" fmla="*/ 140 h 304"/>
              <a:gd name="T20" fmla="*/ 70 w 336"/>
              <a:gd name="T21" fmla="*/ 156 h 304"/>
              <a:gd name="T22" fmla="*/ 70 w 336"/>
              <a:gd name="T23" fmla="*/ 156 h 304"/>
              <a:gd name="T24" fmla="*/ 144 w 336"/>
              <a:gd name="T25" fmla="*/ 156 h 304"/>
              <a:gd name="T26" fmla="*/ 144 w 336"/>
              <a:gd name="T27" fmla="*/ 304 h 304"/>
              <a:gd name="T28" fmla="*/ 0 w 336"/>
              <a:gd name="T29" fmla="*/ 304 h 304"/>
              <a:gd name="T30" fmla="*/ 0 w 336"/>
              <a:gd name="T31" fmla="*/ 192 h 304"/>
              <a:gd name="T32" fmla="*/ 0 w 336"/>
              <a:gd name="T33" fmla="*/ 192 h 304"/>
              <a:gd name="T34" fmla="*/ 0 w 336"/>
              <a:gd name="T35" fmla="*/ 160 h 304"/>
              <a:gd name="T36" fmla="*/ 4 w 336"/>
              <a:gd name="T37" fmla="*/ 130 h 304"/>
              <a:gd name="T38" fmla="*/ 12 w 336"/>
              <a:gd name="T39" fmla="*/ 104 h 304"/>
              <a:gd name="T40" fmla="*/ 26 w 336"/>
              <a:gd name="T41" fmla="*/ 78 h 304"/>
              <a:gd name="T42" fmla="*/ 40 w 336"/>
              <a:gd name="T43" fmla="*/ 54 h 304"/>
              <a:gd name="T44" fmla="*/ 56 w 336"/>
              <a:gd name="T45" fmla="*/ 34 h 304"/>
              <a:gd name="T46" fmla="*/ 80 w 336"/>
              <a:gd name="T47" fmla="*/ 16 h 304"/>
              <a:gd name="T48" fmla="*/ 106 w 336"/>
              <a:gd name="T49" fmla="*/ 0 h 304"/>
              <a:gd name="T50" fmla="*/ 106 w 336"/>
              <a:gd name="T51" fmla="*/ 0 h 304"/>
              <a:gd name="T52" fmla="*/ 106 w 336"/>
              <a:gd name="T53" fmla="*/ 0 h 304"/>
              <a:gd name="T54" fmla="*/ 106 w 336"/>
              <a:gd name="T55" fmla="*/ 0 h 304"/>
              <a:gd name="T56" fmla="*/ 298 w 336"/>
              <a:gd name="T57" fmla="*/ 0 h 304"/>
              <a:gd name="T58" fmla="*/ 298 w 336"/>
              <a:gd name="T59" fmla="*/ 0 h 304"/>
              <a:gd name="T60" fmla="*/ 298 w 336"/>
              <a:gd name="T61" fmla="*/ 0 h 304"/>
              <a:gd name="T62" fmla="*/ 272 w 336"/>
              <a:gd name="T63" fmla="*/ 16 h 304"/>
              <a:gd name="T64" fmla="*/ 250 w 336"/>
              <a:gd name="T65" fmla="*/ 36 h 304"/>
              <a:gd name="T66" fmla="*/ 232 w 336"/>
              <a:gd name="T67" fmla="*/ 56 h 304"/>
              <a:gd name="T68" fmla="*/ 218 w 336"/>
              <a:gd name="T69" fmla="*/ 80 h 304"/>
              <a:gd name="T70" fmla="*/ 204 w 336"/>
              <a:gd name="T71" fmla="*/ 106 h 304"/>
              <a:gd name="T72" fmla="*/ 196 w 336"/>
              <a:gd name="T73" fmla="*/ 130 h 304"/>
              <a:gd name="T74" fmla="*/ 192 w 336"/>
              <a:gd name="T75" fmla="*/ 160 h 304"/>
              <a:gd name="T76" fmla="*/ 192 w 336"/>
              <a:gd name="T77" fmla="*/ 192 h 304"/>
              <a:gd name="T78" fmla="*/ 192 w 336"/>
              <a:gd name="T79" fmla="*/ 192 h 304"/>
              <a:gd name="T80" fmla="*/ 192 w 336"/>
              <a:gd name="T81" fmla="*/ 304 h 304"/>
              <a:gd name="T82" fmla="*/ 336 w 336"/>
              <a:gd name="T83" fmla="*/ 304 h 304"/>
              <a:gd name="T84" fmla="*/ 336 w 336"/>
              <a:gd name="T85" fmla="*/ 156 h 304"/>
              <a:gd name="T86" fmla="*/ 260 w 336"/>
              <a:gd name="T87" fmla="*/ 156 h 304"/>
              <a:gd name="T88" fmla="*/ 260 w 336"/>
              <a:gd name="T89" fmla="*/ 156 h 304"/>
              <a:gd name="T90" fmla="*/ 264 w 336"/>
              <a:gd name="T91" fmla="*/ 140 h 304"/>
              <a:gd name="T92" fmla="*/ 268 w 336"/>
              <a:gd name="T93" fmla="*/ 124 h 304"/>
              <a:gd name="T94" fmla="*/ 274 w 336"/>
              <a:gd name="T95" fmla="*/ 108 h 304"/>
              <a:gd name="T96" fmla="*/ 280 w 336"/>
              <a:gd name="T97" fmla="*/ 92 h 304"/>
              <a:gd name="T98" fmla="*/ 292 w 336"/>
              <a:gd name="T99" fmla="*/ 78 h 304"/>
              <a:gd name="T100" fmla="*/ 304 w 336"/>
              <a:gd name="T101" fmla="*/ 64 h 304"/>
              <a:gd name="T102" fmla="*/ 316 w 336"/>
              <a:gd name="T103" fmla="*/ 50 h 304"/>
              <a:gd name="T104" fmla="*/ 332 w 336"/>
              <a:gd name="T105" fmla="*/ 38 h 304"/>
              <a:gd name="T106" fmla="*/ 332 w 336"/>
              <a:gd name="T107" fmla="*/ 38 h 304"/>
              <a:gd name="T108" fmla="*/ 298 w 336"/>
              <a:gd name="T109" fmla="*/ 0 h 304"/>
              <a:gd name="T110" fmla="*/ 298 w 336"/>
              <a:gd name="T111" fmla="*/ 0 h 3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36" h="304">
                <a:moveTo>
                  <a:pt x="106" y="0"/>
                </a:moveTo>
                <a:lnTo>
                  <a:pt x="140" y="38"/>
                </a:lnTo>
                <a:lnTo>
                  <a:pt x="140" y="38"/>
                </a:lnTo>
                <a:lnTo>
                  <a:pt x="124" y="50"/>
                </a:lnTo>
                <a:lnTo>
                  <a:pt x="110" y="64"/>
                </a:lnTo>
                <a:lnTo>
                  <a:pt x="100" y="78"/>
                </a:lnTo>
                <a:lnTo>
                  <a:pt x="88" y="92"/>
                </a:lnTo>
                <a:lnTo>
                  <a:pt x="82" y="108"/>
                </a:lnTo>
                <a:lnTo>
                  <a:pt x="76" y="124"/>
                </a:lnTo>
                <a:lnTo>
                  <a:pt x="72" y="140"/>
                </a:lnTo>
                <a:lnTo>
                  <a:pt x="70" y="156"/>
                </a:lnTo>
                <a:lnTo>
                  <a:pt x="70" y="156"/>
                </a:lnTo>
                <a:lnTo>
                  <a:pt x="144" y="156"/>
                </a:lnTo>
                <a:lnTo>
                  <a:pt x="144" y="304"/>
                </a:lnTo>
                <a:lnTo>
                  <a:pt x="0" y="304"/>
                </a:lnTo>
                <a:lnTo>
                  <a:pt x="0" y="192"/>
                </a:lnTo>
                <a:lnTo>
                  <a:pt x="0" y="192"/>
                </a:lnTo>
                <a:lnTo>
                  <a:pt x="0" y="160"/>
                </a:lnTo>
                <a:lnTo>
                  <a:pt x="4" y="130"/>
                </a:lnTo>
                <a:lnTo>
                  <a:pt x="12" y="104"/>
                </a:lnTo>
                <a:lnTo>
                  <a:pt x="26" y="78"/>
                </a:lnTo>
                <a:lnTo>
                  <a:pt x="40" y="54"/>
                </a:lnTo>
                <a:lnTo>
                  <a:pt x="56" y="34"/>
                </a:lnTo>
                <a:lnTo>
                  <a:pt x="80" y="16"/>
                </a:lnTo>
                <a:lnTo>
                  <a:pt x="106" y="0"/>
                </a:lnTo>
                <a:lnTo>
                  <a:pt x="106" y="0"/>
                </a:lnTo>
                <a:lnTo>
                  <a:pt x="106" y="0"/>
                </a:lnTo>
                <a:lnTo>
                  <a:pt x="106" y="0"/>
                </a:lnTo>
                <a:close/>
                <a:moveTo>
                  <a:pt x="298" y="0"/>
                </a:moveTo>
                <a:lnTo>
                  <a:pt x="298" y="0"/>
                </a:lnTo>
                <a:lnTo>
                  <a:pt x="298" y="0"/>
                </a:lnTo>
                <a:lnTo>
                  <a:pt x="272" y="16"/>
                </a:lnTo>
                <a:lnTo>
                  <a:pt x="250" y="36"/>
                </a:lnTo>
                <a:lnTo>
                  <a:pt x="232" y="56"/>
                </a:lnTo>
                <a:lnTo>
                  <a:pt x="218" y="80"/>
                </a:lnTo>
                <a:lnTo>
                  <a:pt x="204" y="106"/>
                </a:lnTo>
                <a:lnTo>
                  <a:pt x="196" y="130"/>
                </a:lnTo>
                <a:lnTo>
                  <a:pt x="192" y="160"/>
                </a:lnTo>
                <a:lnTo>
                  <a:pt x="192" y="192"/>
                </a:lnTo>
                <a:lnTo>
                  <a:pt x="192" y="192"/>
                </a:lnTo>
                <a:lnTo>
                  <a:pt x="192" y="304"/>
                </a:lnTo>
                <a:lnTo>
                  <a:pt x="336" y="304"/>
                </a:lnTo>
                <a:lnTo>
                  <a:pt x="336" y="156"/>
                </a:lnTo>
                <a:lnTo>
                  <a:pt x="260" y="156"/>
                </a:lnTo>
                <a:lnTo>
                  <a:pt x="260" y="156"/>
                </a:lnTo>
                <a:lnTo>
                  <a:pt x="264" y="140"/>
                </a:lnTo>
                <a:lnTo>
                  <a:pt x="268" y="124"/>
                </a:lnTo>
                <a:lnTo>
                  <a:pt x="274" y="108"/>
                </a:lnTo>
                <a:lnTo>
                  <a:pt x="280" y="92"/>
                </a:lnTo>
                <a:lnTo>
                  <a:pt x="292" y="78"/>
                </a:lnTo>
                <a:lnTo>
                  <a:pt x="304" y="64"/>
                </a:lnTo>
                <a:lnTo>
                  <a:pt x="316" y="50"/>
                </a:lnTo>
                <a:lnTo>
                  <a:pt x="332" y="38"/>
                </a:lnTo>
                <a:lnTo>
                  <a:pt x="332" y="38"/>
                </a:lnTo>
                <a:lnTo>
                  <a:pt x="298" y="0"/>
                </a:lnTo>
                <a:lnTo>
                  <a:pt x="298" y="0"/>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a:cs typeface="Arial" pitchFamily="34" charset="0"/>
            </a:endParaRPr>
          </a:p>
        </p:txBody>
      </p:sp>
      <p:sp>
        <p:nvSpPr>
          <p:cNvPr id="19" name="Freeform 6" title=""/>
          <p:cNvSpPr>
            <a:spLocks noEditPoints="1"/>
          </p:cNvSpPr>
          <p:nvPr>
            <p:custDataLst>
              <p:tags r:id="rId8"/>
            </p:custDataLst>
          </p:nvPr>
        </p:nvSpPr>
        <p:spPr bwMode="auto">
          <a:xfrm>
            <a:off x="10011175" y="5098814"/>
            <a:ext cx="410080" cy="362396"/>
          </a:xfrm>
          <a:custGeom>
            <a:gdLst>
              <a:gd name="T0" fmla="*/ 0 w 344"/>
              <a:gd name="T1" fmla="*/ 0 h 304"/>
              <a:gd name="T2" fmla="*/ 152 w 344"/>
              <a:gd name="T3" fmla="*/ 0 h 304"/>
              <a:gd name="T4" fmla="*/ 152 w 344"/>
              <a:gd name="T5" fmla="*/ 116 h 304"/>
              <a:gd name="T6" fmla="*/ 152 w 344"/>
              <a:gd name="T7" fmla="*/ 116 h 304"/>
              <a:gd name="T8" fmla="*/ 152 w 344"/>
              <a:gd name="T9" fmla="*/ 146 h 304"/>
              <a:gd name="T10" fmla="*/ 144 w 344"/>
              <a:gd name="T11" fmla="*/ 176 h 304"/>
              <a:gd name="T12" fmla="*/ 136 w 344"/>
              <a:gd name="T13" fmla="*/ 202 h 304"/>
              <a:gd name="T14" fmla="*/ 126 w 344"/>
              <a:gd name="T15" fmla="*/ 228 h 304"/>
              <a:gd name="T16" fmla="*/ 110 w 344"/>
              <a:gd name="T17" fmla="*/ 250 h 304"/>
              <a:gd name="T18" fmla="*/ 90 w 344"/>
              <a:gd name="T19" fmla="*/ 270 h 304"/>
              <a:gd name="T20" fmla="*/ 68 w 344"/>
              <a:gd name="T21" fmla="*/ 288 h 304"/>
              <a:gd name="T22" fmla="*/ 40 w 344"/>
              <a:gd name="T23" fmla="*/ 304 h 304"/>
              <a:gd name="T24" fmla="*/ 4 w 344"/>
              <a:gd name="T25" fmla="*/ 268 h 304"/>
              <a:gd name="T26" fmla="*/ 4 w 344"/>
              <a:gd name="T27" fmla="*/ 268 h 304"/>
              <a:gd name="T28" fmla="*/ 22 w 344"/>
              <a:gd name="T29" fmla="*/ 256 h 304"/>
              <a:gd name="T30" fmla="*/ 36 w 344"/>
              <a:gd name="T31" fmla="*/ 242 h 304"/>
              <a:gd name="T32" fmla="*/ 48 w 344"/>
              <a:gd name="T33" fmla="*/ 228 h 304"/>
              <a:gd name="T34" fmla="*/ 60 w 344"/>
              <a:gd name="T35" fmla="*/ 214 h 304"/>
              <a:gd name="T36" fmla="*/ 68 w 344"/>
              <a:gd name="T37" fmla="*/ 198 h 304"/>
              <a:gd name="T38" fmla="*/ 74 w 344"/>
              <a:gd name="T39" fmla="*/ 182 h 304"/>
              <a:gd name="T40" fmla="*/ 76 w 344"/>
              <a:gd name="T41" fmla="*/ 164 h 304"/>
              <a:gd name="T42" fmla="*/ 78 w 344"/>
              <a:gd name="T43" fmla="*/ 148 h 304"/>
              <a:gd name="T44" fmla="*/ 78 w 344"/>
              <a:gd name="T45" fmla="*/ 148 h 304"/>
              <a:gd name="T46" fmla="*/ 0 w 344"/>
              <a:gd name="T47" fmla="*/ 148 h 304"/>
              <a:gd name="T48" fmla="*/ 0 w 344"/>
              <a:gd name="T49" fmla="*/ 0 h 304"/>
              <a:gd name="T50" fmla="*/ 0 w 344"/>
              <a:gd name="T51" fmla="*/ 0 h 304"/>
              <a:gd name="T52" fmla="*/ 0 w 344"/>
              <a:gd name="T53" fmla="*/ 0 h 304"/>
              <a:gd name="T54" fmla="*/ 0 w 344"/>
              <a:gd name="T55" fmla="*/ 0 h 304"/>
              <a:gd name="T56" fmla="*/ 0 w 344"/>
              <a:gd name="T57" fmla="*/ 0 h 304"/>
              <a:gd name="T58" fmla="*/ 202 w 344"/>
              <a:gd name="T59" fmla="*/ 0 h 304"/>
              <a:gd name="T60" fmla="*/ 202 w 344"/>
              <a:gd name="T61" fmla="*/ 0 h 304"/>
              <a:gd name="T62" fmla="*/ 202 w 344"/>
              <a:gd name="T63" fmla="*/ 148 h 304"/>
              <a:gd name="T64" fmla="*/ 202 w 344"/>
              <a:gd name="T65" fmla="*/ 148 h 304"/>
              <a:gd name="T66" fmla="*/ 274 w 344"/>
              <a:gd name="T67" fmla="*/ 148 h 304"/>
              <a:gd name="T68" fmla="*/ 274 w 344"/>
              <a:gd name="T69" fmla="*/ 148 h 304"/>
              <a:gd name="T70" fmla="*/ 272 w 344"/>
              <a:gd name="T71" fmla="*/ 164 h 304"/>
              <a:gd name="T72" fmla="*/ 266 w 344"/>
              <a:gd name="T73" fmla="*/ 184 h 304"/>
              <a:gd name="T74" fmla="*/ 260 w 344"/>
              <a:gd name="T75" fmla="*/ 200 h 304"/>
              <a:gd name="T76" fmla="*/ 254 w 344"/>
              <a:gd name="T77" fmla="*/ 216 h 304"/>
              <a:gd name="T78" fmla="*/ 244 w 344"/>
              <a:gd name="T79" fmla="*/ 230 h 304"/>
              <a:gd name="T80" fmla="*/ 230 w 344"/>
              <a:gd name="T81" fmla="*/ 244 h 304"/>
              <a:gd name="T82" fmla="*/ 218 w 344"/>
              <a:gd name="T83" fmla="*/ 258 h 304"/>
              <a:gd name="T84" fmla="*/ 202 w 344"/>
              <a:gd name="T85" fmla="*/ 268 h 304"/>
              <a:gd name="T86" fmla="*/ 240 w 344"/>
              <a:gd name="T87" fmla="*/ 304 h 304"/>
              <a:gd name="T88" fmla="*/ 240 w 344"/>
              <a:gd name="T89" fmla="*/ 304 h 304"/>
              <a:gd name="T90" fmla="*/ 264 w 344"/>
              <a:gd name="T91" fmla="*/ 288 h 304"/>
              <a:gd name="T92" fmla="*/ 288 w 344"/>
              <a:gd name="T93" fmla="*/ 270 h 304"/>
              <a:gd name="T94" fmla="*/ 304 w 344"/>
              <a:gd name="T95" fmla="*/ 250 h 304"/>
              <a:gd name="T96" fmla="*/ 318 w 344"/>
              <a:gd name="T97" fmla="*/ 228 h 304"/>
              <a:gd name="T98" fmla="*/ 332 w 344"/>
              <a:gd name="T99" fmla="*/ 202 h 304"/>
              <a:gd name="T100" fmla="*/ 340 w 344"/>
              <a:gd name="T101" fmla="*/ 176 h 304"/>
              <a:gd name="T102" fmla="*/ 344 w 344"/>
              <a:gd name="T103" fmla="*/ 146 h 304"/>
              <a:gd name="T104" fmla="*/ 344 w 344"/>
              <a:gd name="T105" fmla="*/ 116 h 304"/>
              <a:gd name="T106" fmla="*/ 344 w 344"/>
              <a:gd name="T107" fmla="*/ 0 h 304"/>
              <a:gd name="T108" fmla="*/ 202 w 344"/>
              <a:gd name="T109" fmla="*/ 0 h 304"/>
              <a:gd name="T110" fmla="*/ 202 w 344"/>
              <a:gd name="T111" fmla="*/ 0 h 304"/>
              <a:gd name="T112" fmla="*/ 202 w 344"/>
              <a:gd name="T113" fmla="*/ 0 h 304"/>
              <a:gd name="T114" fmla="*/ 202 w 344"/>
              <a:gd name="T115" fmla="*/ 0 h 3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44" h="304">
                <a:moveTo>
                  <a:pt x="0" y="0"/>
                </a:moveTo>
                <a:lnTo>
                  <a:pt x="152" y="0"/>
                </a:lnTo>
                <a:lnTo>
                  <a:pt x="152" y="116"/>
                </a:lnTo>
                <a:lnTo>
                  <a:pt x="152" y="116"/>
                </a:lnTo>
                <a:lnTo>
                  <a:pt x="152" y="146"/>
                </a:lnTo>
                <a:lnTo>
                  <a:pt x="144" y="176"/>
                </a:lnTo>
                <a:lnTo>
                  <a:pt x="136" y="202"/>
                </a:lnTo>
                <a:lnTo>
                  <a:pt x="126" y="228"/>
                </a:lnTo>
                <a:lnTo>
                  <a:pt x="110" y="250"/>
                </a:lnTo>
                <a:lnTo>
                  <a:pt x="90" y="270"/>
                </a:lnTo>
                <a:lnTo>
                  <a:pt x="68" y="288"/>
                </a:lnTo>
                <a:lnTo>
                  <a:pt x="40" y="304"/>
                </a:lnTo>
                <a:lnTo>
                  <a:pt x="4" y="268"/>
                </a:lnTo>
                <a:lnTo>
                  <a:pt x="4" y="268"/>
                </a:lnTo>
                <a:lnTo>
                  <a:pt x="22" y="256"/>
                </a:lnTo>
                <a:lnTo>
                  <a:pt x="36" y="242"/>
                </a:lnTo>
                <a:lnTo>
                  <a:pt x="48" y="228"/>
                </a:lnTo>
                <a:lnTo>
                  <a:pt x="60" y="214"/>
                </a:lnTo>
                <a:lnTo>
                  <a:pt x="68" y="198"/>
                </a:lnTo>
                <a:lnTo>
                  <a:pt x="74" y="182"/>
                </a:lnTo>
                <a:lnTo>
                  <a:pt x="76" y="164"/>
                </a:lnTo>
                <a:lnTo>
                  <a:pt x="78" y="148"/>
                </a:lnTo>
                <a:lnTo>
                  <a:pt x="78" y="148"/>
                </a:lnTo>
                <a:lnTo>
                  <a:pt x="0" y="148"/>
                </a:lnTo>
                <a:lnTo>
                  <a:pt x="0" y="0"/>
                </a:lnTo>
                <a:lnTo>
                  <a:pt x="0" y="0"/>
                </a:lnTo>
                <a:lnTo>
                  <a:pt x="0" y="0"/>
                </a:lnTo>
                <a:lnTo>
                  <a:pt x="0" y="0"/>
                </a:lnTo>
                <a:lnTo>
                  <a:pt x="0" y="0"/>
                </a:lnTo>
                <a:close/>
                <a:moveTo>
                  <a:pt x="202" y="0"/>
                </a:moveTo>
                <a:lnTo>
                  <a:pt x="202" y="0"/>
                </a:lnTo>
                <a:lnTo>
                  <a:pt x="202" y="148"/>
                </a:lnTo>
                <a:lnTo>
                  <a:pt x="202" y="148"/>
                </a:lnTo>
                <a:lnTo>
                  <a:pt x="274" y="148"/>
                </a:lnTo>
                <a:lnTo>
                  <a:pt x="274" y="148"/>
                </a:lnTo>
                <a:lnTo>
                  <a:pt x="272" y="164"/>
                </a:lnTo>
                <a:lnTo>
                  <a:pt x="266" y="184"/>
                </a:lnTo>
                <a:lnTo>
                  <a:pt x="260" y="200"/>
                </a:lnTo>
                <a:lnTo>
                  <a:pt x="254" y="216"/>
                </a:lnTo>
                <a:lnTo>
                  <a:pt x="244" y="230"/>
                </a:lnTo>
                <a:lnTo>
                  <a:pt x="230" y="244"/>
                </a:lnTo>
                <a:lnTo>
                  <a:pt x="218" y="258"/>
                </a:lnTo>
                <a:lnTo>
                  <a:pt x="202" y="268"/>
                </a:lnTo>
                <a:lnTo>
                  <a:pt x="240" y="304"/>
                </a:lnTo>
                <a:lnTo>
                  <a:pt x="240" y="304"/>
                </a:lnTo>
                <a:lnTo>
                  <a:pt x="264" y="288"/>
                </a:lnTo>
                <a:lnTo>
                  <a:pt x="288" y="270"/>
                </a:lnTo>
                <a:lnTo>
                  <a:pt x="304" y="250"/>
                </a:lnTo>
                <a:lnTo>
                  <a:pt x="318" y="228"/>
                </a:lnTo>
                <a:lnTo>
                  <a:pt x="332" y="202"/>
                </a:lnTo>
                <a:lnTo>
                  <a:pt x="340" y="176"/>
                </a:lnTo>
                <a:lnTo>
                  <a:pt x="344" y="146"/>
                </a:lnTo>
                <a:lnTo>
                  <a:pt x="344" y="116"/>
                </a:lnTo>
                <a:lnTo>
                  <a:pt x="344" y="0"/>
                </a:lnTo>
                <a:lnTo>
                  <a:pt x="202" y="0"/>
                </a:lnTo>
                <a:lnTo>
                  <a:pt x="202" y="0"/>
                </a:lnTo>
                <a:lnTo>
                  <a:pt x="202" y="0"/>
                </a:lnTo>
                <a:lnTo>
                  <a:pt x="202" y="0"/>
                </a:lnTo>
                <a:close/>
              </a:path>
            </a:pathLst>
          </a:custGeom>
          <a:solidFill>
            <a:schemeClr val="accent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zh-CN" altLang="en-US">
              <a:latin typeface="Arial" pitchFamily="34" charset="0"/>
              <a:ea typeface="微软雅黑"/>
              <a:cs typeface="Arial" pitchFamily="34" charset="0"/>
            </a:endParaRPr>
          </a:p>
        </p:txBody>
      </p:sp>
      <p:sp>
        <p:nvSpPr>
          <p:cNvPr id="4" name="标题 1" title=""/>
          <p:cNvSpPr>
            <a:spLocks noGrp="1"/>
          </p:cNvSpPr>
          <p:nvPr>
            <p:custDataLst>
              <p:tags r:id="rId9"/>
            </p:custDataLst>
          </p:nvPr>
        </p:nvSpPr>
        <p:spPr>
          <a:xfrm>
            <a:off x="669882" y="451652"/>
            <a:ext cx="10852237" cy="441964"/>
          </a:xfrm>
          <a:prstGeom prst="rect">
            <a:avLst/>
          </a:prstGeom>
        </p:spPr>
        <p:txBody>
          <a:bodyPr vert="horz" lIns="101600" tIns="38100" rIns="76200" bIns="38100" rtlCol="0" anchor="t" anchorCtr="0">
            <a:normAutofit lnSpcReduction="20000"/>
          </a:bodyPr>
          <a:lstStyle>
            <a:defPPr>
              <a:defRPr lang="zh-CN"/>
            </a:defPPr>
            <a:lvl1pPr marL="0" marR="0" algn="l" defTabSz="914400" rtl="0" eaLnBrk="1" fontAlgn="auto" latinLnBrk="0" hangingPunct="1">
              <a:lnSpc>
                <a:spcPct val="100000"/>
              </a:lnSpc>
              <a:spcBef>
                <a:spcPct val="0"/>
              </a:spcBef>
              <a:buNone/>
              <a:defRPr kumimoji="0" lang="zh-CN" altLang="en-US" sz="2400" b="1" i="0" u="none" strike="noStrike" kern="1200" cap="none" spc="200" normalizeH="0" baseline="0" noProof="1">
                <a:solidFill>
                  <a:schemeClr val="tx1"/>
                </a:solidFill>
                <a:uFillTx/>
                <a:latin typeface="Arial" pitchFamily="34" charset="0"/>
                <a:ea typeface="微软雅黑"/>
                <a:cs typeface="Arial" pitchFamily="34" charset="0"/>
                <a:sym typeface="+mn-e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a:t>一元二次方程</a:t>
            </a:r>
            <a:r>
              <a:rPr lang="en-US" altLang="zh-CN"/>
              <a:t>-</a:t>
            </a:r>
            <a:r>
              <a:rPr>
                <a:sym typeface="+mn-ea"/>
              </a:rPr>
              <a:t>根与系数的关系（韦达定理）</a:t>
            </a:r>
            <a:endParaRPr lang="en-US" altLang="zh-CN"/>
          </a:p>
        </p:txBody>
      </p:sp>
      <p:pic>
        <p:nvPicPr>
          <p:cNvPr id="11" name="图片 10" title=""/>
          <p:cNvPicPr>
            <a:picLocks noChangeAspect="1"/>
          </p:cNvPicPr>
          <p:nvPr>
            <p:custDataLst>
              <p:tags r:id="rId11"/>
            </p:custDataLst>
          </p:nvPr>
        </p:nvPicPr>
        <p:blipFill>
          <a:blip r:embed="rId10"/>
          <a:stretch>
            <a:fillRect/>
          </a:stretch>
        </p:blipFill>
        <p:spPr>
          <a:xfrm>
            <a:off x="2488565" y="2913380"/>
            <a:ext cx="3590925" cy="922020"/>
          </a:xfrm>
          <a:prstGeom prst="rect">
            <a:avLst/>
          </a:prstGeom>
        </p:spPr>
      </p:pic>
    </p:spTree>
    <p:custDataLst>
      <p:tags r:id="rId1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6" name="圆角矩形 15" title=""/>
          <p:cNvSpPr/>
          <p:nvPr/>
        </p:nvSpPr>
        <p:spPr>
          <a:xfrm>
            <a:off x="6990715" y="2002155"/>
            <a:ext cx="3608070" cy="1087120"/>
          </a:xfrm>
          <a:prstGeom prst="roundRect">
            <a:avLst/>
          </a:prstGeom>
          <a:solidFill>
            <a:schemeClr val="tx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标题 1" title=""/>
          <p:cNvSpPr>
            <a:spLocks noGrp="1"/>
          </p:cNvSpPr>
          <p:nvPr>
            <p:ph type="title"/>
            <p:custDataLst>
              <p:tags r:id="rId4"/>
            </p:custDataLst>
          </p:nvPr>
        </p:nvSpPr>
        <p:spPr/>
        <p:txBody>
          <a:bodyPr>
            <a:normAutofit fontScale="90000"/>
          </a:bodyPr>
          <a:lstStyle/>
          <a:p>
            <a:r>
              <a:rPr/>
              <a:t>一元二次方程：例题</a:t>
            </a:r>
            <a:endParaRPr/>
          </a:p>
        </p:txBody>
      </p:sp>
      <p:sp>
        <p:nvSpPr>
          <p:cNvPr id="4" name="文本框 3" title=""/>
          <p:cNvSpPr txBox="1"/>
          <p:nvPr>
            <p:custDataLst>
              <p:tags r:id="rId5"/>
            </p:custDataLst>
          </p:nvPr>
        </p:nvSpPr>
        <p:spPr>
          <a:xfrm>
            <a:off x="1181735" y="941070"/>
            <a:ext cx="9838690" cy="10871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40000"/>
              </a:lnSpc>
            </a:pPr>
            <a:r>
              <a:rPr sz="2000"/>
              <a:t>已知x</a:t>
            </a:r>
            <a:r>
              <a:rPr sz="2000" baseline="-25000"/>
              <a:t>1</a:t>
            </a:r>
            <a:r>
              <a:rPr sz="2000"/>
              <a:t>、x</a:t>
            </a:r>
            <a:r>
              <a:rPr sz="2000" baseline="-25000"/>
              <a:t>2</a:t>
            </a:r>
            <a:r>
              <a:rPr sz="2000"/>
              <a:t>是关于x的方程x</a:t>
            </a:r>
            <a:r>
              <a:rPr sz="2000" baseline="30000"/>
              <a:t>2</a:t>
            </a:r>
            <a:r>
              <a:rPr sz="2000"/>
              <a:t>-2x+k-1=0的两实数根，且</a:t>
            </a:r>
            <a:r>
              <a:rPr lang="en-US" sz="2000"/>
              <a:t>   			  </a:t>
            </a:r>
            <a:r>
              <a:rPr sz="2000"/>
              <a:t>，则k的值为______.</a:t>
            </a:r>
            <a:endParaRPr sz="2000"/>
          </a:p>
        </p:txBody>
      </p:sp>
      <p:sp>
        <p:nvSpPr>
          <p:cNvPr id="6" name="文本框 5" title=""/>
          <p:cNvSpPr txBox="1"/>
          <p:nvPr/>
        </p:nvSpPr>
        <p:spPr>
          <a:xfrm>
            <a:off x="1049020" y="4368800"/>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原式可化为</a:t>
            </a:r>
            <a:endParaRPr lang="zh-CN" altLang="en-US" sz="2000">
              <a:solidFill>
                <a:schemeClr val="tx1"/>
              </a:solidFill>
              <a:latin typeface="Arial" pitchFamily="34" charset="0"/>
              <a:ea typeface="微软雅黑"/>
              <a:cs typeface="Arial" pitchFamily="34" charset="0"/>
              <a:sym typeface="+mn-ea"/>
            </a:endParaRPr>
          </a:p>
        </p:txBody>
      </p:sp>
      <p:pic>
        <p:nvPicPr>
          <p:cNvPr id="10" name="图片 9" title=""/>
          <p:cNvPicPr>
            <a:picLocks noChangeAspect="1"/>
          </p:cNvPicPr>
          <p:nvPr>
            <p:custDataLst>
              <p:tags r:id="rId7"/>
            </p:custDataLst>
          </p:nvPr>
        </p:nvPicPr>
        <p:blipFill>
          <a:blip r:embed="rId6"/>
          <a:stretch>
            <a:fillRect/>
          </a:stretch>
        </p:blipFill>
        <p:spPr>
          <a:xfrm>
            <a:off x="7893050" y="861695"/>
            <a:ext cx="2774950" cy="775970"/>
          </a:xfrm>
          <a:prstGeom prst="rect">
            <a:avLst/>
          </a:prstGeom>
        </p:spPr>
      </p:pic>
      <p:pic>
        <p:nvPicPr>
          <p:cNvPr id="11" name="图片 10" title=""/>
          <p:cNvPicPr>
            <a:picLocks noChangeAspect="1"/>
          </p:cNvPicPr>
          <p:nvPr/>
        </p:nvPicPr>
        <p:blipFill>
          <a:blip r:embed="rId8"/>
          <a:stretch>
            <a:fillRect/>
          </a:stretch>
        </p:blipFill>
        <p:spPr>
          <a:xfrm>
            <a:off x="1181735" y="2004695"/>
            <a:ext cx="3590925" cy="922020"/>
          </a:xfrm>
          <a:prstGeom prst="rect">
            <a:avLst/>
          </a:prstGeom>
        </p:spPr>
      </p:pic>
      <p:pic>
        <p:nvPicPr>
          <p:cNvPr id="12" name="图片 11" title=""/>
          <p:cNvPicPr>
            <a:picLocks noChangeAspect="1"/>
          </p:cNvPicPr>
          <p:nvPr/>
        </p:nvPicPr>
        <p:blipFill>
          <a:blip r:embed="rId9"/>
          <a:stretch>
            <a:fillRect/>
          </a:stretch>
        </p:blipFill>
        <p:spPr>
          <a:xfrm>
            <a:off x="1181735" y="2959735"/>
            <a:ext cx="5552440" cy="1121410"/>
          </a:xfrm>
          <a:prstGeom prst="rect">
            <a:avLst/>
          </a:prstGeom>
        </p:spPr>
      </p:pic>
      <p:sp>
        <p:nvSpPr>
          <p:cNvPr id="13" name="文本框 12" title=""/>
          <p:cNvSpPr txBox="1"/>
          <p:nvPr>
            <p:custDataLst>
              <p:tags r:id="rId10"/>
            </p:custDataLst>
          </p:nvPr>
        </p:nvSpPr>
        <p:spPr>
          <a:xfrm>
            <a:off x="7239000" y="2011680"/>
            <a:ext cx="3153410" cy="1086485"/>
          </a:xfrm>
          <a:prstGeom prst="rect">
            <a:avLst/>
          </a:prstGeom>
        </p:spPr>
        <p:txBody>
          <a:bodyPr vert="horz" wrap="square" lIns="91440" tIns="45720" rIns="91440" bIns="45720" rtlCol="0" anchor="ctr"/>
          <a:lstStyle>
            <a:defPPr>
              <a:defRPr lang="zh-CN"/>
            </a:defPPr>
            <a:lvl1pPr marL="0" marR="0" lvl="0" indent="0" algn="just" defTabSz="914400" rtl="0" eaLnBrk="1" fontAlgn="auto" latinLnBrk="0" hangingPunct="1">
              <a:lnSpc>
                <a:spcPct val="120000"/>
              </a:lnSpc>
              <a:spcBef>
                <a:spcPts val="1000"/>
              </a:spcBef>
              <a:spcAft>
                <a:spcPct val="0"/>
              </a:spcAft>
              <a:buClrTx/>
              <a:buSzTx/>
              <a:buFont typeface="Arial" pitchFamily="34" charset="0"/>
              <a:buNone/>
              <a:defRPr kumimoji="0" sz="2400" b="0" i="0" u="none" strike="noStrike" kern="1200" cap="none" spc="0" normalizeH="0" baseline="0">
                <a:ln>
                  <a:noFill/>
                </a:ln>
                <a:solidFill>
                  <a:schemeClr val="tx1"/>
                </a:solidFill>
                <a:effectLst/>
                <a:uLnTx/>
                <a:uFillTx/>
                <a:latin typeface="Arial"/>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000" kern="1200">
                <a:solidFill>
                  <a:schemeClr val="bg1">
                    <a:lumMod val="85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lang="zh-CN" altLang="en-US" sz="2000">
                <a:solidFill>
                  <a:schemeClr val="accent1"/>
                </a:solidFill>
                <a:latin typeface="Arial" pitchFamily="34" charset="0"/>
                <a:ea typeface="微软雅黑"/>
                <a:cs typeface="Arial" pitchFamily="34" charset="0"/>
              </a:rPr>
              <a:t>两个根的次数不同，无法直接利用公式</a:t>
            </a:r>
            <a:endParaRPr lang="zh-CN" altLang="en-US" sz="2000">
              <a:solidFill>
                <a:schemeClr val="accent1"/>
              </a:solidFill>
              <a:latin typeface="Arial" pitchFamily="34" charset="0"/>
              <a:ea typeface="微软雅黑"/>
              <a:cs typeface="Arial" pitchFamily="34" charset="0"/>
            </a:endParaRPr>
          </a:p>
        </p:txBody>
      </p:sp>
      <p:sp>
        <p:nvSpPr>
          <p:cNvPr id="17" name="下箭头 16" title=""/>
          <p:cNvSpPr/>
          <p:nvPr/>
        </p:nvSpPr>
        <p:spPr>
          <a:xfrm>
            <a:off x="8580755" y="3206115"/>
            <a:ext cx="115570" cy="890905"/>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8" name="圆角矩形 17" title=""/>
          <p:cNvSpPr/>
          <p:nvPr/>
        </p:nvSpPr>
        <p:spPr>
          <a:xfrm>
            <a:off x="6990715" y="4230370"/>
            <a:ext cx="3608070" cy="1336040"/>
          </a:xfrm>
          <a:prstGeom prst="roundRect">
            <a:avLst/>
          </a:prstGeom>
          <a:solidFill>
            <a:schemeClr val="tx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9" name="文本框 18" title=""/>
          <p:cNvSpPr txBox="1"/>
          <p:nvPr>
            <p:custDataLst>
              <p:tags r:id="rId11"/>
            </p:custDataLst>
          </p:nvPr>
        </p:nvSpPr>
        <p:spPr>
          <a:xfrm>
            <a:off x="7239000" y="4239895"/>
            <a:ext cx="3153410" cy="1326515"/>
          </a:xfrm>
          <a:prstGeom prst="rect">
            <a:avLst/>
          </a:prstGeom>
        </p:spPr>
        <p:txBody>
          <a:bodyPr vert="horz" wrap="square" lIns="91440" tIns="45720" rIns="91440" bIns="45720" rtlCol="0" anchor="ctr"/>
          <a:lstStyle>
            <a:defPPr>
              <a:defRPr lang="zh-CN"/>
            </a:defPPr>
            <a:lvl1pPr marL="0" marR="0" lvl="0" indent="0" algn="just" defTabSz="914400" rtl="0" eaLnBrk="1" fontAlgn="auto" latinLnBrk="0" hangingPunct="1">
              <a:lnSpc>
                <a:spcPct val="120000"/>
              </a:lnSpc>
              <a:spcBef>
                <a:spcPts val="1000"/>
              </a:spcBef>
              <a:spcAft>
                <a:spcPct val="0"/>
              </a:spcAft>
              <a:buClrTx/>
              <a:buSzTx/>
              <a:buFont typeface="Arial" pitchFamily="34" charset="0"/>
              <a:buNone/>
              <a:defRPr kumimoji="0" sz="2400" b="0" i="0" u="none" strike="noStrike" kern="1200" cap="none" spc="0" normalizeH="0" baseline="0">
                <a:ln>
                  <a:noFill/>
                </a:ln>
                <a:solidFill>
                  <a:schemeClr val="tx1"/>
                </a:solidFill>
                <a:effectLst/>
                <a:uLnTx/>
                <a:uFillTx/>
                <a:latin typeface="Arial"/>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000" kern="1200">
                <a:solidFill>
                  <a:schemeClr val="bg1">
                    <a:lumMod val="85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spcBef>
                <a:spcPct val="0"/>
              </a:spcBef>
            </a:pPr>
            <a:r>
              <a:rPr lang="zh-CN" altLang="en-US" sz="2000">
                <a:solidFill>
                  <a:schemeClr val="accent1"/>
                </a:solidFill>
                <a:latin typeface="Arial" pitchFamily="34" charset="0"/>
                <a:ea typeface="微软雅黑"/>
                <a:cs typeface="Arial" pitchFamily="34" charset="0"/>
              </a:rPr>
              <a:t>将根代入方程</a:t>
            </a:r>
            <a:endParaRPr lang="zh-CN" altLang="en-US" sz="2000">
              <a:solidFill>
                <a:schemeClr val="accent1"/>
              </a:solidFill>
              <a:latin typeface="Arial" pitchFamily="34" charset="0"/>
              <a:ea typeface="微软雅黑"/>
              <a:cs typeface="Arial" pitchFamily="34" charset="0"/>
            </a:endParaRPr>
          </a:p>
          <a:p>
            <a:pPr algn="ctr">
              <a:spcBef>
                <a:spcPct val="0"/>
              </a:spcBef>
            </a:pPr>
            <a:r>
              <a:rPr sz="2000">
                <a:solidFill>
                  <a:schemeClr val="accent1"/>
                </a:solidFill>
                <a:sym typeface="+mn-ea"/>
              </a:rPr>
              <a:t>x</a:t>
            </a:r>
            <a:r>
              <a:rPr lang="en-US" sz="2000" baseline="-25000">
                <a:solidFill>
                  <a:schemeClr val="accent1"/>
                </a:solidFill>
                <a:sym typeface="+mn-ea"/>
              </a:rPr>
              <a:t>1</a:t>
            </a:r>
            <a:r>
              <a:rPr sz="2000" baseline="30000">
                <a:solidFill>
                  <a:schemeClr val="accent1"/>
                </a:solidFill>
                <a:sym typeface="+mn-ea"/>
              </a:rPr>
              <a:t>2</a:t>
            </a:r>
            <a:r>
              <a:rPr sz="2000">
                <a:solidFill>
                  <a:schemeClr val="accent1"/>
                </a:solidFill>
                <a:sym typeface="+mn-ea"/>
              </a:rPr>
              <a:t>-2x</a:t>
            </a:r>
            <a:r>
              <a:rPr lang="en-US" sz="2000" baseline="-25000">
                <a:solidFill>
                  <a:schemeClr val="accent1"/>
                </a:solidFill>
                <a:sym typeface="+mn-ea"/>
              </a:rPr>
              <a:t>1</a:t>
            </a:r>
            <a:r>
              <a:rPr sz="2000">
                <a:solidFill>
                  <a:schemeClr val="accent1"/>
                </a:solidFill>
                <a:sym typeface="+mn-ea"/>
              </a:rPr>
              <a:t>+k-1=0</a:t>
            </a:r>
            <a:endParaRPr sz="2000">
              <a:solidFill>
                <a:schemeClr val="accent1"/>
              </a:solidFill>
              <a:sym typeface="+mn-ea"/>
            </a:endParaRPr>
          </a:p>
          <a:p>
            <a:pPr algn="ctr">
              <a:spcBef>
                <a:spcPct val="0"/>
              </a:spcBef>
            </a:pPr>
            <a:r>
              <a:rPr lang="zh-CN" altLang="en-US" sz="2000">
                <a:solidFill>
                  <a:schemeClr val="accent1"/>
                </a:solidFill>
                <a:latin typeface="Arial" pitchFamily="34" charset="0"/>
                <a:ea typeface="微软雅黑"/>
                <a:cs typeface="Arial" pitchFamily="34" charset="0"/>
              </a:rPr>
              <a:t>即</a:t>
            </a:r>
            <a:r>
              <a:rPr lang="en-US" altLang="zh-CN" sz="2000">
                <a:solidFill>
                  <a:schemeClr val="accent1"/>
                </a:solidFill>
                <a:latin typeface="Arial" pitchFamily="34" charset="0"/>
                <a:ea typeface="微软雅黑"/>
                <a:cs typeface="Arial" pitchFamily="34" charset="0"/>
              </a:rPr>
              <a:t>x</a:t>
            </a:r>
            <a:r>
              <a:rPr lang="en-US" altLang="zh-CN" sz="2000" baseline="-25000">
                <a:solidFill>
                  <a:schemeClr val="accent1"/>
                </a:solidFill>
                <a:latin typeface="Arial" pitchFamily="34" charset="0"/>
                <a:ea typeface="微软雅黑"/>
                <a:cs typeface="Arial" pitchFamily="34" charset="0"/>
              </a:rPr>
              <a:t>1</a:t>
            </a:r>
            <a:r>
              <a:rPr lang="en-US" altLang="zh-CN" sz="2000" baseline="30000">
                <a:solidFill>
                  <a:schemeClr val="accent1"/>
                </a:solidFill>
                <a:latin typeface="Arial" pitchFamily="34" charset="0"/>
                <a:ea typeface="微软雅黑"/>
                <a:cs typeface="Arial" pitchFamily="34" charset="0"/>
              </a:rPr>
              <a:t>2</a:t>
            </a:r>
            <a:r>
              <a:rPr lang="en-US" sz="2000">
                <a:solidFill>
                  <a:schemeClr val="accent1"/>
                </a:solidFill>
                <a:sym typeface="+mn-ea"/>
              </a:rPr>
              <a:t>=</a:t>
            </a:r>
            <a:r>
              <a:rPr sz="2000">
                <a:solidFill>
                  <a:schemeClr val="accent1"/>
                </a:solidFill>
                <a:sym typeface="+mn-ea"/>
              </a:rPr>
              <a:t>2x</a:t>
            </a:r>
            <a:r>
              <a:rPr lang="en-US" sz="2000" baseline="-25000">
                <a:solidFill>
                  <a:schemeClr val="accent1"/>
                </a:solidFill>
                <a:sym typeface="+mn-ea"/>
              </a:rPr>
              <a:t>1</a:t>
            </a:r>
            <a:r>
              <a:rPr lang="en-US" sz="2000">
                <a:solidFill>
                  <a:schemeClr val="accent1"/>
                </a:solidFill>
                <a:sym typeface="+mn-ea"/>
              </a:rPr>
              <a:t>-</a:t>
            </a:r>
            <a:r>
              <a:rPr sz="2000">
                <a:solidFill>
                  <a:schemeClr val="accent1"/>
                </a:solidFill>
                <a:sym typeface="+mn-ea"/>
              </a:rPr>
              <a:t>k</a:t>
            </a:r>
            <a:r>
              <a:rPr lang="en-US" sz="2000">
                <a:solidFill>
                  <a:schemeClr val="accent1"/>
                </a:solidFill>
                <a:sym typeface="+mn-ea"/>
              </a:rPr>
              <a:t>+</a:t>
            </a:r>
            <a:r>
              <a:rPr sz="2000">
                <a:solidFill>
                  <a:schemeClr val="accent1"/>
                </a:solidFill>
                <a:sym typeface="+mn-ea"/>
              </a:rPr>
              <a:t>1</a:t>
            </a:r>
            <a:endParaRPr lang="en-US" altLang="zh-CN" sz="2000">
              <a:solidFill>
                <a:schemeClr val="accent1"/>
              </a:solidFill>
              <a:latin typeface="Arial" pitchFamily="34" charset="0"/>
              <a:ea typeface="微软雅黑"/>
              <a:cs typeface="Arial" pitchFamily="34" charset="0"/>
              <a:sym typeface="+mn-ea"/>
            </a:endParaRPr>
          </a:p>
        </p:txBody>
      </p:sp>
      <p:sp>
        <p:nvSpPr>
          <p:cNvPr id="21" name="文本框 20" title=""/>
          <p:cNvSpPr txBox="1"/>
          <p:nvPr/>
        </p:nvSpPr>
        <p:spPr>
          <a:xfrm>
            <a:off x="10897235" y="2178685"/>
            <a:ext cx="523240" cy="268351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代入实现降次</a:t>
            </a:r>
            <a:endParaRPr lang="zh-CN" altLang="en-US" sz="2000">
              <a:solidFill>
                <a:schemeClr val="tx1"/>
              </a:solidFill>
              <a:latin typeface="Arial" pitchFamily="34" charset="0"/>
              <a:ea typeface="微软雅黑"/>
              <a:cs typeface="Arial" pitchFamily="34" charset="0"/>
              <a:sym typeface="+mn-ea"/>
            </a:endParaRPr>
          </a:p>
        </p:txBody>
      </p:sp>
      <p:cxnSp>
        <p:nvCxnSpPr>
          <p:cNvPr id="22" name="曲线连接符 21" title=""/>
          <p:cNvCxnSpPr>
            <a:endCxn id="10" idx="3"/>
          </p:cNvCxnSpPr>
          <p:nvPr/>
        </p:nvCxnSpPr>
        <p:spPr>
          <a:xfrm rot="16200000">
            <a:off x="8174990" y="2840990"/>
            <a:ext cx="4084320" cy="901700"/>
          </a:xfrm>
          <a:prstGeom prst="curvedConnector4">
            <a:avLst>
              <a:gd name="adj1" fmla="val -2425"/>
              <a:gd name="adj2" fmla="val 126408"/>
            </a:avLst>
          </a:prstGeom>
          <a:ln>
            <a:tailEnd type="arrow"/>
          </a:ln>
        </p:spPr>
        <p:style>
          <a:lnRef idx="2">
            <a:schemeClr val="accent1"/>
          </a:lnRef>
          <a:fillRef idx="0">
            <a:srgbClr val="FFFFFF"/>
          </a:fillRef>
          <a:effectRef idx="0">
            <a:srgbClr val="FFFFFF"/>
          </a:effectRef>
          <a:fontRef idx="minor">
            <a:schemeClr val="tx1"/>
          </a:fontRef>
        </p:style>
      </p:cxnSp>
      <p:pic>
        <p:nvPicPr>
          <p:cNvPr id="23" name="图片 22" title=""/>
          <p:cNvPicPr>
            <a:picLocks noChangeAspect="1"/>
          </p:cNvPicPr>
          <p:nvPr/>
        </p:nvPicPr>
        <p:blipFill>
          <a:blip r:embed="rId12"/>
          <a:stretch>
            <a:fillRect/>
          </a:stretch>
        </p:blipFill>
        <p:spPr>
          <a:xfrm>
            <a:off x="1049020" y="4829810"/>
            <a:ext cx="5016500" cy="927100"/>
          </a:xfrm>
          <a:prstGeom prst="rect">
            <a:avLst/>
          </a:prstGeom>
        </p:spPr>
      </p:pic>
    </p:spTree>
    <p:custDataLst>
      <p:tags r:id="rId13"/>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12"/>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p:stCondLst>
                              <p:cond delay="0"/>
                            </p:stCondLst>
                            <p:childTnLst>
                              <p:par>
                                <p:cTn id="11" presetID="1" presetClass="entr" presetSubtype="0" dur="1"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dur="1"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par>
                                <p:cTn id="23" presetID="1" presetClass="entr" presetSubtype="0" dur="1" fill="hold" grpId="0" nodeType="withEffect">
                                  <p:stCondLst>
                                    <p:cond delay="0"/>
                                  </p:stCondLst>
                                  <p:childTnLst>
                                    <p:set>
                                      <p:cBhvr>
                                        <p:cTn id="24" dur="1" fill="hold">
                                          <p:stCondLst>
                                            <p:cond delay="0"/>
                                          </p:stCondLst>
                                        </p:cTn>
                                        <p:tgtEl>
                                          <p:spTgt spid="18"/>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p:stCondLst>
                              <p:cond delay="0"/>
                            </p:stCondLst>
                            <p:childTnLst>
                              <p:par>
                                <p:cTn id="27" presetID="1" presetClass="entr" presetSubtype="0" dur="1" fill="hold" grpId="0" nodeType="clickEffect">
                                  <p:stCondLst>
                                    <p:cond delay="0"/>
                                  </p:stCondLst>
                                  <p:childTnLst>
                                    <p:set>
                                      <p:cBhvr>
                                        <p:cTn id="28" dur="1" fill="hold">
                                          <p:stCondLst>
                                            <p:cond delay="0"/>
                                          </p:stCondLst>
                                        </p:cTn>
                                        <p:tgtEl>
                                          <p:spTgt spid="21"/>
                                        </p:tgtEl>
                                        <p:attrNameLst>
                                          <p:attrName>style.visibility</p:attrName>
                                        </p:attrNameLst>
                                      </p:cBhvr>
                                      <p:to>
                                        <p:strVal val="visible"/>
                                      </p:to>
                                    </p:set>
                                  </p:childTnLst>
                                </p:cTn>
                              </p:par>
                              <p:par>
                                <p:cTn id="29" presetID="1" presetClass="entr" presetSubtype="0" dur="1" fill="hold" nodeType="withEffect">
                                  <p:stCondLst>
                                    <p:cond delay="0"/>
                                  </p:stCondLst>
                                  <p:childTnLst>
                                    <p:set>
                                      <p:cBhvr>
                                        <p:cTn id="30" dur="1" fill="hold">
                                          <p:stCondLst>
                                            <p:cond delay="0"/>
                                          </p:stCondLst>
                                        </p:cTn>
                                        <p:tgtEl>
                                          <p:spTgt spid="22"/>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p:stCondLst>
                              <p:cond delay="0"/>
                            </p:stCondLst>
                            <p:childTnLst>
                              <p:par>
                                <p:cTn id="33" presetID="1" presetClass="entr" presetSubtype="0" dur="1" fill="hold"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par>
                                <p:cTn id="35" presetID="1" presetClass="entr" presetSubtype="0" dur="1" fill="hold" grpId="0" nodeType="with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7" grpId="0"/>
      <p:bldP spid="19" grpId="0"/>
      <p:bldP spid="16" grpId="0"/>
      <p:bldP spid="18" grpId="0"/>
      <p:bldP spid="21" grpId="0"/>
      <p:bldP spid="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2" name="标题 1" title=""/>
          <p:cNvSpPr>
            <a:spLocks noGrp="1"/>
          </p:cNvSpPr>
          <p:nvPr>
            <p:ph type="title"/>
            <p:custDataLst>
              <p:tags r:id="rId4"/>
            </p:custDataLst>
          </p:nvPr>
        </p:nvSpPr>
        <p:spPr/>
        <p:txBody>
          <a:bodyPr>
            <a:normAutofit fontScale="90000"/>
          </a:bodyPr>
          <a:lstStyle/>
          <a:p>
            <a:r>
              <a:rPr/>
              <a:t>一元二次方程：例题</a:t>
            </a:r>
            <a:endParaRPr/>
          </a:p>
        </p:txBody>
      </p:sp>
      <p:sp>
        <p:nvSpPr>
          <p:cNvPr id="4" name="文本框 3" title=""/>
          <p:cNvSpPr txBox="1"/>
          <p:nvPr>
            <p:custDataLst>
              <p:tags r:id="rId5"/>
            </p:custDataLst>
          </p:nvPr>
        </p:nvSpPr>
        <p:spPr>
          <a:xfrm>
            <a:off x="1181735" y="941070"/>
            <a:ext cx="9838690" cy="10871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40000"/>
              </a:lnSpc>
            </a:pPr>
            <a:r>
              <a:rPr sz="2000"/>
              <a:t>已知x</a:t>
            </a:r>
            <a:r>
              <a:rPr sz="2000" baseline="-25000"/>
              <a:t>1</a:t>
            </a:r>
            <a:r>
              <a:rPr sz="2000"/>
              <a:t>、x</a:t>
            </a:r>
            <a:r>
              <a:rPr sz="2000" baseline="-25000"/>
              <a:t>2</a:t>
            </a:r>
            <a:r>
              <a:rPr sz="2000"/>
              <a:t>是关于x的方程x</a:t>
            </a:r>
            <a:r>
              <a:rPr sz="2000" baseline="30000"/>
              <a:t>2</a:t>
            </a:r>
            <a:r>
              <a:rPr sz="2000"/>
              <a:t>-2x+k-1=0的两实数根，且</a:t>
            </a:r>
            <a:r>
              <a:rPr lang="en-US" sz="2000"/>
              <a:t>   			  </a:t>
            </a:r>
            <a:r>
              <a:rPr sz="2000"/>
              <a:t>，则k的值为______.</a:t>
            </a:r>
            <a:endParaRPr sz="2000"/>
          </a:p>
        </p:txBody>
      </p:sp>
      <p:sp>
        <p:nvSpPr>
          <p:cNvPr id="14" name="文本框 13" title=""/>
          <p:cNvSpPr txBox="1"/>
          <p:nvPr/>
        </p:nvSpPr>
        <p:spPr>
          <a:xfrm>
            <a:off x="1181735" y="6068060"/>
            <a:ext cx="3789680" cy="44132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a:solidFill>
                  <a:srgbClr val="FF0000"/>
                </a:solidFill>
                <a:latin typeface="Times New Roman Regular" panose="02020503050405090304" charset="0"/>
                <a:cs typeface="Times New Roman Regular" panose="02020503050405090304" charset="0"/>
              </a:rPr>
              <a:t>答案：</a:t>
            </a:r>
            <a:r>
              <a:rPr lang="en-US" altLang="zh-CN" sz="2000">
                <a:solidFill>
                  <a:srgbClr val="FF0000"/>
                </a:solidFill>
                <a:latin typeface="Times New Roman Regular" panose="02020503050405090304" charset="0"/>
                <a:cs typeface="Times New Roman Regular" panose="02020503050405090304" charset="0"/>
              </a:rPr>
              <a:t>2</a:t>
            </a:r>
            <a:endParaRPr lang="en-US" altLang="zh-CN" sz="2000" i="1">
              <a:solidFill>
                <a:srgbClr val="FF0000"/>
              </a:solidFill>
              <a:latin typeface="Times New Roman Regular" panose="02020503050405090304" charset="0"/>
              <a:cs typeface="Times New Roman Regular" panose="02020503050405090304" charset="0"/>
            </a:endParaRPr>
          </a:p>
        </p:txBody>
      </p:sp>
      <p:sp>
        <p:nvSpPr>
          <p:cNvPr id="6" name="文本框 5" title=""/>
          <p:cNvSpPr txBox="1"/>
          <p:nvPr/>
        </p:nvSpPr>
        <p:spPr>
          <a:xfrm>
            <a:off x="867410" y="1936750"/>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原式可化为</a:t>
            </a:r>
            <a:endParaRPr lang="zh-CN" altLang="en-US" sz="2000">
              <a:solidFill>
                <a:schemeClr val="tx1"/>
              </a:solidFill>
              <a:latin typeface="Arial" pitchFamily="34" charset="0"/>
              <a:ea typeface="微软雅黑"/>
              <a:cs typeface="Arial" pitchFamily="34" charset="0"/>
              <a:sym typeface="+mn-ea"/>
            </a:endParaRPr>
          </a:p>
        </p:txBody>
      </p:sp>
      <p:pic>
        <p:nvPicPr>
          <p:cNvPr id="10" name="图片 9" title=""/>
          <p:cNvPicPr>
            <a:picLocks noChangeAspect="1"/>
          </p:cNvPicPr>
          <p:nvPr>
            <p:custDataLst>
              <p:tags r:id="rId7"/>
            </p:custDataLst>
          </p:nvPr>
        </p:nvPicPr>
        <p:blipFill>
          <a:blip r:embed="rId6"/>
          <a:stretch>
            <a:fillRect/>
          </a:stretch>
        </p:blipFill>
        <p:spPr>
          <a:xfrm>
            <a:off x="7893050" y="861695"/>
            <a:ext cx="2774950" cy="775970"/>
          </a:xfrm>
          <a:prstGeom prst="rect">
            <a:avLst/>
          </a:prstGeom>
        </p:spPr>
      </p:pic>
      <p:pic>
        <p:nvPicPr>
          <p:cNvPr id="23" name="图片 22" title=""/>
          <p:cNvPicPr>
            <a:picLocks noChangeAspect="1"/>
          </p:cNvPicPr>
          <p:nvPr/>
        </p:nvPicPr>
        <p:blipFill>
          <a:blip r:embed="rId8"/>
          <a:stretch>
            <a:fillRect/>
          </a:stretch>
        </p:blipFill>
        <p:spPr>
          <a:xfrm>
            <a:off x="867410" y="2397760"/>
            <a:ext cx="5016500" cy="927100"/>
          </a:xfrm>
          <a:prstGeom prst="rect">
            <a:avLst/>
          </a:prstGeom>
        </p:spPr>
      </p:pic>
      <p:sp>
        <p:nvSpPr>
          <p:cNvPr id="3" name="文本框 2" title=""/>
          <p:cNvSpPr txBox="1"/>
          <p:nvPr>
            <p:custDataLst>
              <p:tags r:id="rId9"/>
            </p:custDataLst>
          </p:nvPr>
        </p:nvSpPr>
        <p:spPr>
          <a:xfrm>
            <a:off x="867410" y="3324860"/>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endParaRPr lang="zh-CN" altLang="en-US" sz="2000">
              <a:solidFill>
                <a:schemeClr val="tx1"/>
              </a:solidFill>
              <a:latin typeface="Arial" pitchFamily="34" charset="0"/>
              <a:ea typeface="微软雅黑"/>
              <a:cs typeface="Arial" pitchFamily="34" charset="0"/>
              <a:sym typeface="+mn-ea"/>
            </a:endParaRPr>
          </a:p>
        </p:txBody>
      </p:sp>
      <p:sp>
        <p:nvSpPr>
          <p:cNvPr id="5" name="文本框 4" title=""/>
          <p:cNvSpPr txBox="1"/>
          <p:nvPr>
            <p:custDataLst>
              <p:tags r:id="rId10"/>
            </p:custDataLst>
          </p:nvPr>
        </p:nvSpPr>
        <p:spPr>
          <a:xfrm>
            <a:off x="883285" y="3331210"/>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将</a:t>
            </a:r>
            <a:r>
              <a:rPr lang="en-US" altLang="zh-CN" sz="2000">
                <a:solidFill>
                  <a:schemeClr val="tx1"/>
                </a:solidFill>
                <a:latin typeface="Arial" pitchFamily="34" charset="0"/>
                <a:ea typeface="微软雅黑"/>
                <a:cs typeface="Arial" pitchFamily="34" charset="0"/>
                <a:sym typeface="+mn-ea"/>
              </a:rPr>
              <a:t>x</a:t>
            </a:r>
            <a:r>
              <a:rPr lang="en-US" altLang="zh-CN" sz="2000" baseline="-25000">
                <a:solidFill>
                  <a:schemeClr val="tx1"/>
                </a:solidFill>
                <a:latin typeface="Arial" pitchFamily="34" charset="0"/>
                <a:ea typeface="微软雅黑"/>
                <a:cs typeface="Arial" pitchFamily="34" charset="0"/>
                <a:sym typeface="+mn-ea"/>
              </a:rPr>
              <a:t>1</a:t>
            </a:r>
            <a:r>
              <a:rPr lang="en-US" altLang="zh-CN" sz="2000">
                <a:solidFill>
                  <a:schemeClr val="tx1"/>
                </a:solidFill>
                <a:latin typeface="Arial" pitchFamily="34" charset="0"/>
                <a:ea typeface="微软雅黑"/>
                <a:cs typeface="Arial" pitchFamily="34" charset="0"/>
                <a:sym typeface="+mn-ea"/>
              </a:rPr>
              <a:t>+x</a:t>
            </a:r>
            <a:r>
              <a:rPr lang="en-US" altLang="zh-CN" sz="2000" baseline="-25000">
                <a:solidFill>
                  <a:schemeClr val="tx1"/>
                </a:solidFill>
                <a:latin typeface="Arial" pitchFamily="34" charset="0"/>
                <a:ea typeface="微软雅黑"/>
                <a:cs typeface="Arial" pitchFamily="34" charset="0"/>
                <a:sym typeface="+mn-ea"/>
              </a:rPr>
              <a:t>2</a:t>
            </a:r>
            <a:r>
              <a:rPr lang="en-US" sz="2000">
                <a:solidFill>
                  <a:schemeClr val="tx1"/>
                </a:solidFill>
                <a:latin typeface="Arial" pitchFamily="34" charset="0"/>
                <a:ea typeface="微软雅黑"/>
                <a:cs typeface="Arial" pitchFamily="34" charset="0"/>
                <a:sym typeface="+mn-ea"/>
              </a:rPr>
              <a:t>=2</a:t>
            </a:r>
            <a:r>
              <a:rPr lang="zh-CN" altLang="en-US" sz="2000">
                <a:solidFill>
                  <a:schemeClr val="tx1"/>
                </a:solidFill>
                <a:latin typeface="Arial" pitchFamily="34" charset="0"/>
                <a:ea typeface="微软雅黑"/>
                <a:cs typeface="Arial" pitchFamily="34" charset="0"/>
                <a:sym typeface="+mn-ea"/>
              </a:rPr>
              <a:t>，</a:t>
            </a:r>
            <a:r>
              <a:rPr lang="en-US" altLang="zh-CN" sz="2000">
                <a:latin typeface="Arial" pitchFamily="34" charset="0"/>
                <a:ea typeface="微软雅黑"/>
                <a:cs typeface="Arial" pitchFamily="34" charset="0"/>
                <a:sym typeface="+mn-ea"/>
              </a:rPr>
              <a:t>x</a:t>
            </a:r>
            <a:r>
              <a:rPr lang="en-US" altLang="zh-CN" sz="2000" baseline="-25000">
                <a:latin typeface="Arial" pitchFamily="34" charset="0"/>
                <a:ea typeface="微软雅黑"/>
                <a:cs typeface="Arial" pitchFamily="34" charset="0"/>
                <a:sym typeface="+mn-ea"/>
              </a:rPr>
              <a:t>1</a:t>
            </a:r>
            <a:r>
              <a:rPr lang="en-US" altLang="zh-CN" sz="2000">
                <a:latin typeface="Arial" pitchFamily="34" charset="0"/>
                <a:ea typeface="微软雅黑"/>
                <a:cs typeface="Arial" pitchFamily="34" charset="0"/>
                <a:sym typeface="+mn-ea"/>
              </a:rPr>
              <a:t>x</a:t>
            </a:r>
            <a:r>
              <a:rPr lang="en-US" altLang="zh-CN" sz="2000" baseline="-25000">
                <a:latin typeface="Arial" pitchFamily="34" charset="0"/>
                <a:ea typeface="微软雅黑"/>
                <a:cs typeface="Arial" pitchFamily="34" charset="0"/>
                <a:sym typeface="+mn-ea"/>
              </a:rPr>
              <a:t>2</a:t>
            </a:r>
            <a:r>
              <a:rPr lang="en-US" sz="2000">
                <a:latin typeface="Arial" pitchFamily="34" charset="0"/>
                <a:ea typeface="微软雅黑"/>
                <a:cs typeface="Arial" pitchFamily="34" charset="0"/>
                <a:sym typeface="+mn-ea"/>
              </a:rPr>
              <a:t>=k-1</a:t>
            </a:r>
            <a:r>
              <a:rPr lang="zh-CN" altLang="en-US" sz="2000">
                <a:latin typeface="Arial" pitchFamily="34" charset="0"/>
                <a:ea typeface="微软雅黑"/>
                <a:cs typeface="Arial" pitchFamily="34" charset="0"/>
                <a:sym typeface="+mn-ea"/>
              </a:rPr>
              <a:t>代入，得</a:t>
            </a:r>
            <a:endParaRPr lang="zh-CN" altLang="en-US" sz="2000">
              <a:latin typeface="Arial" pitchFamily="34" charset="0"/>
              <a:ea typeface="微软雅黑"/>
              <a:cs typeface="Arial" pitchFamily="34" charset="0"/>
              <a:sym typeface="+mn-ea"/>
            </a:endParaRPr>
          </a:p>
        </p:txBody>
      </p:sp>
      <p:pic>
        <p:nvPicPr>
          <p:cNvPr id="7" name="图片 6" title=""/>
          <p:cNvPicPr>
            <a:picLocks noChangeAspect="1"/>
          </p:cNvPicPr>
          <p:nvPr/>
        </p:nvPicPr>
        <p:blipFill>
          <a:blip r:embed="rId11"/>
          <a:stretch>
            <a:fillRect/>
          </a:stretch>
        </p:blipFill>
        <p:spPr>
          <a:xfrm>
            <a:off x="2005330" y="3907155"/>
            <a:ext cx="2540000" cy="793750"/>
          </a:xfrm>
          <a:prstGeom prst="rect">
            <a:avLst/>
          </a:prstGeom>
        </p:spPr>
      </p:pic>
      <p:sp>
        <p:nvSpPr>
          <p:cNvPr id="8" name="文本框 7" title=""/>
          <p:cNvSpPr txBox="1"/>
          <p:nvPr/>
        </p:nvSpPr>
        <p:spPr>
          <a:xfrm>
            <a:off x="1010285" y="4646295"/>
            <a:ext cx="4329430" cy="60388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解得，</a:t>
            </a:r>
            <a:r>
              <a:rPr lang="en-US" altLang="zh-CN" sz="2000">
                <a:solidFill>
                  <a:schemeClr val="tx1"/>
                </a:solidFill>
                <a:latin typeface="Arial" pitchFamily="34" charset="0"/>
                <a:ea typeface="微软雅黑"/>
                <a:cs typeface="Arial" pitchFamily="34" charset="0"/>
                <a:sym typeface="+mn-ea"/>
              </a:rPr>
              <a:t>k=2</a:t>
            </a:r>
            <a:r>
              <a:rPr lang="zh-CN" altLang="en-US" sz="2000">
                <a:solidFill>
                  <a:schemeClr val="tx1"/>
                </a:solidFill>
                <a:latin typeface="Arial" pitchFamily="34" charset="0"/>
                <a:ea typeface="微软雅黑"/>
                <a:cs typeface="Arial" pitchFamily="34" charset="0"/>
                <a:sym typeface="+mn-ea"/>
              </a:rPr>
              <a:t>或</a:t>
            </a:r>
            <a:r>
              <a:rPr lang="en-US" altLang="zh-CN" sz="2000">
                <a:solidFill>
                  <a:schemeClr val="tx1"/>
                </a:solidFill>
                <a:latin typeface="Arial" pitchFamily="34" charset="0"/>
                <a:ea typeface="微软雅黑"/>
                <a:cs typeface="Arial" pitchFamily="34" charset="0"/>
                <a:sym typeface="+mn-ea"/>
              </a:rPr>
              <a:t>5</a:t>
            </a:r>
            <a:endParaRPr lang="en-US" altLang="zh-CN" sz="2000">
              <a:solidFill>
                <a:schemeClr val="tx1"/>
              </a:solidFill>
              <a:latin typeface="Arial" pitchFamily="34" charset="0"/>
              <a:ea typeface="微软雅黑"/>
              <a:cs typeface="Arial" pitchFamily="34" charset="0"/>
              <a:sym typeface="+mn-ea"/>
            </a:endParaRPr>
          </a:p>
        </p:txBody>
      </p:sp>
      <p:sp>
        <p:nvSpPr>
          <p:cNvPr id="9" name="云形标注 8" title=""/>
          <p:cNvSpPr/>
          <p:nvPr>
            <p:custDataLst>
              <p:tags r:id="rId12"/>
            </p:custDataLst>
          </p:nvPr>
        </p:nvSpPr>
        <p:spPr>
          <a:xfrm>
            <a:off x="7221220" y="2291080"/>
            <a:ext cx="4190365" cy="1302385"/>
          </a:xfrm>
          <a:prstGeom prst="cloudCallout">
            <a:avLst>
              <a:gd name="adj1" fmla="val -51296"/>
              <a:gd name="adj2" fmla="val 47991"/>
            </a:avLst>
          </a:prstGeom>
          <a:noFill/>
          <a:ln>
            <a:solidFill>
              <a:srgbClr val="91B579"/>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5" name="文本框 14" title=""/>
          <p:cNvSpPr txBox="1"/>
          <p:nvPr>
            <p:custDataLst>
              <p:tags r:id="rId13"/>
            </p:custDataLst>
          </p:nvPr>
        </p:nvSpPr>
        <p:spPr>
          <a:xfrm>
            <a:off x="7719695" y="2342515"/>
            <a:ext cx="3300730" cy="1086485"/>
          </a:xfrm>
          <a:prstGeom prst="rect">
            <a:avLst/>
          </a:prstGeom>
        </p:spPr>
        <p:txBody>
          <a:bodyPr vert="horz" wrap="square" lIns="91440" tIns="45720" rIns="91440" bIns="45720" rtlCol="0" anchor="ctr">
            <a:normAutofit/>
          </a:bodyPr>
          <a:lstStyle>
            <a:defPPr>
              <a:defRPr lang="zh-CN"/>
            </a:defPPr>
            <a:lvl1pPr marL="0" marR="0" lvl="0" indent="0" algn="just" defTabSz="914400" rtl="0" eaLnBrk="1" fontAlgn="auto" latinLnBrk="0" hangingPunct="1">
              <a:lnSpc>
                <a:spcPct val="120000"/>
              </a:lnSpc>
              <a:spcBef>
                <a:spcPts val="1000"/>
              </a:spcBef>
              <a:spcAft>
                <a:spcPct val="0"/>
              </a:spcAft>
              <a:buClrTx/>
              <a:buSzTx/>
              <a:buFont typeface="Arial" pitchFamily="34" charset="0"/>
              <a:buNone/>
              <a:defRPr kumimoji="0" sz="2400" b="0" i="0" u="none" strike="noStrike" kern="1200" cap="none" spc="0" normalizeH="0" baseline="0">
                <a:ln>
                  <a:noFill/>
                </a:ln>
                <a:solidFill>
                  <a:schemeClr val="tx1"/>
                </a:solidFill>
                <a:effectLst/>
                <a:uLnTx/>
                <a:uFillTx/>
                <a:latin typeface="Arial"/>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000" kern="1200">
                <a:solidFill>
                  <a:schemeClr val="bg1">
                    <a:lumMod val="85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lang="zh-CN" altLang="en-US">
                <a:solidFill>
                  <a:srgbClr val="91B579"/>
                </a:solidFill>
                <a:latin typeface="Arial" pitchFamily="34" charset="0"/>
                <a:ea typeface="微软雅黑"/>
                <a:cs typeface="Arial" pitchFamily="34" charset="0"/>
              </a:rPr>
              <a:t>方程有两个实数根，所以△</a:t>
            </a:r>
            <a:r>
              <a:rPr lang="zh-CN" altLang="en-US">
                <a:solidFill>
                  <a:srgbClr val="91B579"/>
                </a:solidFill>
                <a:latin typeface="宋体"/>
                <a:ea typeface="宋体"/>
                <a:cs typeface="Arial" pitchFamily="34" charset="0"/>
              </a:rPr>
              <a:t>≥</a:t>
            </a:r>
            <a:r>
              <a:rPr lang="en-US" altLang="zh-CN">
                <a:solidFill>
                  <a:srgbClr val="91B579"/>
                </a:solidFill>
                <a:latin typeface="Arial" pitchFamily="34" charset="0"/>
                <a:ea typeface="微软雅黑"/>
                <a:cs typeface="Arial" pitchFamily="34" charset="0"/>
              </a:rPr>
              <a:t>0</a:t>
            </a:r>
            <a:endParaRPr lang="en-US" altLang="zh-CN">
              <a:solidFill>
                <a:srgbClr val="91B579"/>
              </a:solidFill>
              <a:latin typeface="Arial" pitchFamily="34" charset="0"/>
              <a:ea typeface="微软雅黑"/>
              <a:cs typeface="Arial" pitchFamily="34" charset="0"/>
            </a:endParaRPr>
          </a:p>
        </p:txBody>
      </p:sp>
      <p:sp>
        <p:nvSpPr>
          <p:cNvPr id="20" name="文本框 19" title=""/>
          <p:cNvSpPr txBox="1"/>
          <p:nvPr>
            <p:custDataLst>
              <p:tags r:id="rId14"/>
            </p:custDataLst>
          </p:nvPr>
        </p:nvSpPr>
        <p:spPr>
          <a:xfrm>
            <a:off x="1010285" y="5082540"/>
            <a:ext cx="4329430" cy="9271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当</a:t>
            </a:r>
            <a:r>
              <a:rPr lang="en-US" altLang="zh-CN" sz="2000">
                <a:solidFill>
                  <a:schemeClr val="tx1"/>
                </a:solidFill>
                <a:latin typeface="Arial" pitchFamily="34" charset="0"/>
                <a:ea typeface="微软雅黑"/>
                <a:cs typeface="Arial" pitchFamily="34" charset="0"/>
                <a:sym typeface="+mn-ea"/>
              </a:rPr>
              <a:t>k=2</a:t>
            </a:r>
            <a:r>
              <a:rPr lang="zh-CN" altLang="en-US" sz="2000">
                <a:solidFill>
                  <a:schemeClr val="tx1"/>
                </a:solidFill>
                <a:latin typeface="Arial" pitchFamily="34" charset="0"/>
                <a:ea typeface="微软雅黑"/>
                <a:cs typeface="Arial" pitchFamily="34" charset="0"/>
                <a:sym typeface="+mn-ea"/>
              </a:rPr>
              <a:t>时，△</a:t>
            </a:r>
            <a:r>
              <a:rPr lang="zh-CN" altLang="en-US" sz="2000">
                <a:solidFill>
                  <a:schemeClr val="tx1"/>
                </a:solidFill>
                <a:latin typeface="宋体"/>
                <a:ea typeface="宋体"/>
                <a:cs typeface="Arial" pitchFamily="34" charset="0"/>
                <a:sym typeface="+mn-ea"/>
              </a:rPr>
              <a:t>≥</a:t>
            </a:r>
            <a:r>
              <a:rPr lang="en-US" altLang="zh-CN" sz="2000">
                <a:solidFill>
                  <a:schemeClr val="tx1"/>
                </a:solidFill>
                <a:latin typeface="Arial" pitchFamily="34" charset="0"/>
                <a:ea typeface="微软雅黑"/>
                <a:cs typeface="Arial" pitchFamily="34" charset="0"/>
                <a:sym typeface="+mn-ea"/>
              </a:rPr>
              <a:t>0</a:t>
            </a:r>
            <a:endParaRPr lang="zh-CN" altLang="en-US" sz="2000">
              <a:solidFill>
                <a:schemeClr val="tx1"/>
              </a:solidFill>
              <a:latin typeface="Arial" pitchFamily="34" charset="0"/>
              <a:ea typeface="微软雅黑"/>
              <a:cs typeface="Arial" pitchFamily="34" charset="0"/>
              <a:sym typeface="+mn-ea"/>
            </a:endParaRPr>
          </a:p>
          <a:p>
            <a:pPr>
              <a:lnSpc>
                <a:spcPct val="140000"/>
              </a:lnSpc>
            </a:pPr>
            <a:r>
              <a:rPr lang="zh-CN" altLang="en-US" sz="2000">
                <a:solidFill>
                  <a:schemeClr val="tx1"/>
                </a:solidFill>
                <a:latin typeface="Arial" pitchFamily="34" charset="0"/>
                <a:ea typeface="微软雅黑"/>
                <a:cs typeface="Arial" pitchFamily="34" charset="0"/>
                <a:sym typeface="+mn-ea"/>
              </a:rPr>
              <a:t>当</a:t>
            </a:r>
            <a:r>
              <a:rPr lang="en-US" altLang="zh-CN" sz="2000">
                <a:solidFill>
                  <a:schemeClr val="tx1"/>
                </a:solidFill>
                <a:latin typeface="Arial" pitchFamily="34" charset="0"/>
                <a:ea typeface="微软雅黑"/>
                <a:cs typeface="Arial" pitchFamily="34" charset="0"/>
                <a:sym typeface="+mn-ea"/>
              </a:rPr>
              <a:t>k=5</a:t>
            </a:r>
            <a:r>
              <a:rPr lang="zh-CN" altLang="en-US" sz="2000">
                <a:solidFill>
                  <a:schemeClr val="tx1"/>
                </a:solidFill>
                <a:latin typeface="Arial" pitchFamily="34" charset="0"/>
                <a:ea typeface="微软雅黑"/>
                <a:cs typeface="Arial" pitchFamily="34" charset="0"/>
                <a:sym typeface="+mn-ea"/>
              </a:rPr>
              <a:t>时，△</a:t>
            </a:r>
            <a:r>
              <a:rPr lang="en-US" altLang="zh-CN" sz="2000">
                <a:solidFill>
                  <a:schemeClr val="tx1"/>
                </a:solidFill>
                <a:latin typeface="Arial" pitchFamily="34" charset="0"/>
                <a:ea typeface="微软雅黑"/>
                <a:cs typeface="Arial" pitchFamily="34" charset="0"/>
                <a:sym typeface="+mn-ea"/>
              </a:rPr>
              <a:t>&lt;0，</a:t>
            </a:r>
            <a:r>
              <a:rPr lang="zh-CN" altLang="en-US" sz="2000">
                <a:solidFill>
                  <a:schemeClr val="tx1"/>
                </a:solidFill>
                <a:latin typeface="Arial" pitchFamily="34" charset="0"/>
                <a:ea typeface="微软雅黑"/>
                <a:cs typeface="Arial" pitchFamily="34" charset="0"/>
                <a:sym typeface="+mn-ea"/>
              </a:rPr>
              <a:t>所以舍去</a:t>
            </a:r>
            <a:endParaRPr lang="zh-CN" altLang="en-US" sz="2000">
              <a:solidFill>
                <a:schemeClr val="tx1"/>
              </a:solidFill>
              <a:latin typeface="Arial" pitchFamily="34" charset="0"/>
              <a:ea typeface="微软雅黑"/>
              <a:cs typeface="Arial" pitchFamily="34" charset="0"/>
              <a:sym typeface="+mn-ea"/>
            </a:endParaRPr>
          </a:p>
        </p:txBody>
      </p:sp>
    </p:spTree>
    <p:custDataLst>
      <p:tags r:id="rId15"/>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dur="1" fill="hold" grpId="0" nodeType="with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p:stCondLst>
                              <p:cond delay="0"/>
                            </p:stCondLst>
                            <p:childTnLst>
                              <p:par>
                                <p:cTn id="19" presetID="1" presetClass="entr" presetSubtype="0" dur="1" fill="hold" grpId="0" nodeType="clickEffect">
                                  <p:stCondLst>
                                    <p:cond delay="0"/>
                                  </p:stCondLst>
                                  <p:childTnLst>
                                    <p:set>
                                      <p:cBhvr>
                                        <p:cTn id="20" dur="1" fill="hold">
                                          <p:stCondLst>
                                            <p:cond delay="0"/>
                                          </p:stCondLst>
                                        </p:cTn>
                                        <p:tgtEl>
                                          <p:spTgt spid="20"/>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p:stCondLst>
                              <p:cond delay="0"/>
                            </p:stCondLst>
                            <p:childTnLst>
                              <p:par>
                                <p:cTn id="23" presetID="1" presetClass="entr" presetSubtype="0" dur="1"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5" grpId="0"/>
      <p:bldP spid="8" grpId="0"/>
      <p:bldP spid="20" grpId="0"/>
      <p:bldP spid="1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sp>
        <p:nvSpPr>
          <p:cNvPr id="16" name="圆角矩形 15" title=""/>
          <p:cNvSpPr/>
          <p:nvPr/>
        </p:nvSpPr>
        <p:spPr>
          <a:xfrm>
            <a:off x="6990715" y="2002155"/>
            <a:ext cx="3608070" cy="1087120"/>
          </a:xfrm>
          <a:prstGeom prst="roundRect">
            <a:avLst/>
          </a:prstGeom>
          <a:solidFill>
            <a:schemeClr val="tx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2" name="标题 1" title=""/>
          <p:cNvSpPr>
            <a:spLocks noGrp="1"/>
          </p:cNvSpPr>
          <p:nvPr>
            <p:ph type="title"/>
            <p:custDataLst>
              <p:tags r:id="rId4"/>
            </p:custDataLst>
          </p:nvPr>
        </p:nvSpPr>
        <p:spPr/>
        <p:txBody>
          <a:bodyPr>
            <a:normAutofit fontScale="90000"/>
          </a:bodyPr>
          <a:lstStyle/>
          <a:p>
            <a:r>
              <a:rPr/>
              <a:t>一元二次方程：例题</a:t>
            </a:r>
            <a:endParaRPr/>
          </a:p>
        </p:txBody>
      </p:sp>
      <p:sp>
        <p:nvSpPr>
          <p:cNvPr id="4" name="文本框 3" title=""/>
          <p:cNvSpPr txBox="1"/>
          <p:nvPr>
            <p:custDataLst>
              <p:tags r:id="rId5"/>
            </p:custDataLst>
          </p:nvPr>
        </p:nvSpPr>
        <p:spPr>
          <a:xfrm>
            <a:off x="1181735" y="924560"/>
            <a:ext cx="9838690" cy="108712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nSpc>
                <a:spcPct val="140000"/>
              </a:lnSpc>
            </a:pPr>
            <a:r>
              <a:rPr sz="2000"/>
              <a:t>（2021四川成都）若m，n是一元二次方程x</a:t>
            </a:r>
            <a:r>
              <a:rPr sz="2000" baseline="30000"/>
              <a:t>2</a:t>
            </a:r>
            <a:r>
              <a:rPr sz="2000"/>
              <a:t>+2x-1=0的两个实数根，则m</a:t>
            </a:r>
            <a:r>
              <a:rPr sz="2000" baseline="30000"/>
              <a:t>2</a:t>
            </a:r>
            <a:r>
              <a:rPr sz="2000"/>
              <a:t>+4m+2n的值为______.</a:t>
            </a:r>
            <a:endParaRPr sz="2000"/>
          </a:p>
        </p:txBody>
      </p:sp>
      <p:sp>
        <p:nvSpPr>
          <p:cNvPr id="6" name="文本框 5" title=""/>
          <p:cNvSpPr txBox="1"/>
          <p:nvPr/>
        </p:nvSpPr>
        <p:spPr>
          <a:xfrm>
            <a:off x="1049020" y="3089275"/>
            <a:ext cx="4329430" cy="100838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原式</a:t>
            </a:r>
            <a:r>
              <a:rPr lang="en-US" altLang="zh-CN" sz="2000">
                <a:solidFill>
                  <a:schemeClr val="tx1"/>
                </a:solidFill>
                <a:latin typeface="Arial" pitchFamily="34" charset="0"/>
                <a:ea typeface="微软雅黑"/>
                <a:cs typeface="Arial" pitchFamily="34" charset="0"/>
                <a:sym typeface="+mn-ea"/>
              </a:rPr>
              <a:t>=-2m+1+4m+2n</a:t>
            </a:r>
            <a:endParaRPr lang="en-US" altLang="zh-CN" sz="2000">
              <a:solidFill>
                <a:schemeClr val="tx1"/>
              </a:solidFill>
              <a:latin typeface="Arial" pitchFamily="34" charset="0"/>
              <a:ea typeface="微软雅黑"/>
              <a:cs typeface="Arial" pitchFamily="34" charset="0"/>
              <a:sym typeface="+mn-ea"/>
            </a:endParaRPr>
          </a:p>
          <a:p>
            <a:pPr indent="457200">
              <a:lnSpc>
                <a:spcPct val="140000"/>
              </a:lnSpc>
            </a:pPr>
            <a:r>
              <a:rPr lang="en-US" altLang="zh-CN" sz="2000">
                <a:solidFill>
                  <a:schemeClr val="tx1"/>
                </a:solidFill>
                <a:latin typeface="Arial" pitchFamily="34" charset="0"/>
                <a:ea typeface="微软雅黑"/>
                <a:cs typeface="Arial" pitchFamily="34" charset="0"/>
                <a:sym typeface="+mn-ea"/>
              </a:rPr>
              <a:t> =2m+2n+1</a:t>
            </a:r>
            <a:endParaRPr lang="en-US" altLang="zh-CN" sz="2000">
              <a:solidFill>
                <a:schemeClr val="tx1"/>
              </a:solidFill>
              <a:latin typeface="Arial" pitchFamily="34" charset="0"/>
              <a:ea typeface="微软雅黑"/>
              <a:cs typeface="Arial" pitchFamily="34" charset="0"/>
              <a:sym typeface="+mn-ea"/>
            </a:endParaRPr>
          </a:p>
          <a:p>
            <a:pPr>
              <a:lnSpc>
                <a:spcPct val="140000"/>
              </a:lnSpc>
            </a:pPr>
            <a:endParaRPr lang="en-US" altLang="zh-CN" sz="2000">
              <a:solidFill>
                <a:schemeClr val="tx1"/>
              </a:solidFill>
              <a:latin typeface="Arial" pitchFamily="34" charset="0"/>
              <a:ea typeface="微软雅黑"/>
              <a:cs typeface="Arial" pitchFamily="34" charset="0"/>
              <a:sym typeface="+mn-ea"/>
            </a:endParaRPr>
          </a:p>
        </p:txBody>
      </p:sp>
      <p:pic>
        <p:nvPicPr>
          <p:cNvPr id="11" name="图片 10" title=""/>
          <p:cNvPicPr>
            <a:picLocks noChangeAspect="1"/>
          </p:cNvPicPr>
          <p:nvPr/>
        </p:nvPicPr>
        <p:blipFill>
          <a:blip r:embed="rId6"/>
          <a:stretch>
            <a:fillRect/>
          </a:stretch>
        </p:blipFill>
        <p:spPr>
          <a:xfrm>
            <a:off x="1181735" y="2004695"/>
            <a:ext cx="3590925" cy="922020"/>
          </a:xfrm>
          <a:prstGeom prst="rect">
            <a:avLst/>
          </a:prstGeom>
        </p:spPr>
      </p:pic>
      <p:sp>
        <p:nvSpPr>
          <p:cNvPr id="13" name="文本框 12" title=""/>
          <p:cNvSpPr txBox="1"/>
          <p:nvPr>
            <p:custDataLst>
              <p:tags r:id="rId7"/>
            </p:custDataLst>
          </p:nvPr>
        </p:nvSpPr>
        <p:spPr>
          <a:xfrm>
            <a:off x="7239000" y="2011680"/>
            <a:ext cx="3153410" cy="1086485"/>
          </a:xfrm>
          <a:prstGeom prst="rect">
            <a:avLst/>
          </a:prstGeom>
        </p:spPr>
        <p:txBody>
          <a:bodyPr vert="horz" wrap="square" lIns="91440" tIns="45720" rIns="91440" bIns="45720" rtlCol="0" anchor="ctr"/>
          <a:lstStyle>
            <a:defPPr>
              <a:defRPr lang="zh-CN"/>
            </a:defPPr>
            <a:lvl1pPr marL="0" marR="0" lvl="0" indent="0" algn="just" defTabSz="914400" rtl="0" eaLnBrk="1" fontAlgn="auto" latinLnBrk="0" hangingPunct="1">
              <a:lnSpc>
                <a:spcPct val="120000"/>
              </a:lnSpc>
              <a:spcBef>
                <a:spcPts val="1000"/>
              </a:spcBef>
              <a:spcAft>
                <a:spcPct val="0"/>
              </a:spcAft>
              <a:buClrTx/>
              <a:buSzTx/>
              <a:buFont typeface="Arial" pitchFamily="34" charset="0"/>
              <a:buNone/>
              <a:defRPr kumimoji="0" sz="2400" b="0" i="0" u="none" strike="noStrike" kern="1200" cap="none" spc="0" normalizeH="0" baseline="0">
                <a:ln>
                  <a:noFill/>
                </a:ln>
                <a:solidFill>
                  <a:schemeClr val="tx1"/>
                </a:solidFill>
                <a:effectLst/>
                <a:uLnTx/>
                <a:uFillTx/>
                <a:latin typeface="Arial"/>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000" kern="1200">
                <a:solidFill>
                  <a:schemeClr val="bg1">
                    <a:lumMod val="85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spcBef>
                <a:spcPct val="0"/>
              </a:spcBef>
            </a:pPr>
            <a:r>
              <a:rPr lang="zh-CN" altLang="en-US" sz="2000">
                <a:solidFill>
                  <a:schemeClr val="accent1"/>
                </a:solidFill>
                <a:latin typeface="Arial" pitchFamily="34" charset="0"/>
                <a:ea typeface="微软雅黑"/>
                <a:cs typeface="Arial" pitchFamily="34" charset="0"/>
              </a:rPr>
              <a:t>两个根的次数不同，无法直接利用公式</a:t>
            </a:r>
            <a:endParaRPr lang="zh-CN" altLang="en-US" sz="2000">
              <a:solidFill>
                <a:schemeClr val="accent1"/>
              </a:solidFill>
              <a:latin typeface="Arial" pitchFamily="34" charset="0"/>
              <a:ea typeface="微软雅黑"/>
              <a:cs typeface="Arial" pitchFamily="34" charset="0"/>
            </a:endParaRPr>
          </a:p>
        </p:txBody>
      </p:sp>
      <p:sp>
        <p:nvSpPr>
          <p:cNvPr id="17" name="下箭头 16" title=""/>
          <p:cNvSpPr/>
          <p:nvPr/>
        </p:nvSpPr>
        <p:spPr>
          <a:xfrm>
            <a:off x="8580755" y="3206115"/>
            <a:ext cx="115570" cy="890905"/>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8" name="圆角矩形 17" title=""/>
          <p:cNvSpPr/>
          <p:nvPr/>
        </p:nvSpPr>
        <p:spPr>
          <a:xfrm>
            <a:off x="6990715" y="4230370"/>
            <a:ext cx="3608070" cy="1336040"/>
          </a:xfrm>
          <a:prstGeom prst="roundRect">
            <a:avLst/>
          </a:prstGeom>
          <a:solidFill>
            <a:schemeClr val="tx2"/>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9" name="文本框 18" title=""/>
          <p:cNvSpPr txBox="1"/>
          <p:nvPr>
            <p:custDataLst>
              <p:tags r:id="rId8"/>
            </p:custDataLst>
          </p:nvPr>
        </p:nvSpPr>
        <p:spPr>
          <a:xfrm>
            <a:off x="7239000" y="4239895"/>
            <a:ext cx="3153410" cy="1326515"/>
          </a:xfrm>
          <a:prstGeom prst="rect">
            <a:avLst/>
          </a:prstGeom>
        </p:spPr>
        <p:txBody>
          <a:bodyPr vert="horz" wrap="square" lIns="91440" tIns="45720" rIns="91440" bIns="45720" rtlCol="0" anchor="ctr"/>
          <a:lstStyle>
            <a:defPPr>
              <a:defRPr lang="zh-CN"/>
            </a:defPPr>
            <a:lvl1pPr marL="0" marR="0" lvl="0" indent="0" algn="just" defTabSz="914400" rtl="0" eaLnBrk="1" fontAlgn="auto" latinLnBrk="0" hangingPunct="1">
              <a:lnSpc>
                <a:spcPct val="120000"/>
              </a:lnSpc>
              <a:spcBef>
                <a:spcPts val="1000"/>
              </a:spcBef>
              <a:spcAft>
                <a:spcPct val="0"/>
              </a:spcAft>
              <a:buClrTx/>
              <a:buSzTx/>
              <a:buFont typeface="Arial" pitchFamily="34" charset="0"/>
              <a:buNone/>
              <a:defRPr kumimoji="0" sz="2400" b="0" i="0" u="none" strike="noStrike" kern="1200" cap="none" spc="0" normalizeH="0" baseline="0">
                <a:ln>
                  <a:noFill/>
                </a:ln>
                <a:solidFill>
                  <a:schemeClr val="tx1"/>
                </a:solidFill>
                <a:effectLst/>
                <a:uLnTx/>
                <a:uFillTx/>
                <a:latin typeface="Arial"/>
                <a:ea typeface="黑体" panose="02010609060101010101" pitchFamily="49" charset="-122"/>
                <a:cs typeface="+mn-cs"/>
              </a:defRPr>
            </a:lvl1pPr>
            <a:lvl2pPr marL="685800" indent="-228600" algn="l" defTabSz="914400" rtl="0" eaLnBrk="1" latinLnBrk="0" hangingPunct="1">
              <a:lnSpc>
                <a:spcPct val="90000"/>
              </a:lnSpc>
              <a:spcBef>
                <a:spcPts val="500"/>
              </a:spcBef>
              <a:buFont typeface="Arial" pitchFamily="34" charset="0"/>
              <a:buChar char="•"/>
              <a:defRPr sz="2000" kern="1200">
                <a:solidFill>
                  <a:schemeClr val="bg1">
                    <a:lumMod val="85000"/>
                  </a:schemeClr>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bg1">
                    <a:lumMod val="8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spcBef>
                <a:spcPct val="0"/>
              </a:spcBef>
            </a:pPr>
            <a:r>
              <a:rPr lang="zh-CN" altLang="en-US" sz="2000">
                <a:solidFill>
                  <a:schemeClr val="accent1"/>
                </a:solidFill>
                <a:latin typeface="Arial" pitchFamily="34" charset="0"/>
                <a:ea typeface="微软雅黑"/>
                <a:cs typeface="Arial" pitchFamily="34" charset="0"/>
              </a:rPr>
              <a:t>将根代入方程</a:t>
            </a:r>
            <a:endParaRPr lang="zh-CN" altLang="en-US" sz="2000">
              <a:solidFill>
                <a:schemeClr val="accent1"/>
              </a:solidFill>
              <a:latin typeface="Arial" pitchFamily="34" charset="0"/>
              <a:ea typeface="微软雅黑"/>
              <a:cs typeface="Arial" pitchFamily="34" charset="0"/>
            </a:endParaRPr>
          </a:p>
          <a:p>
            <a:pPr algn="ctr">
              <a:spcBef>
                <a:spcPct val="0"/>
              </a:spcBef>
            </a:pPr>
            <a:r>
              <a:rPr lang="en-US" sz="2000">
                <a:solidFill>
                  <a:schemeClr val="accent1"/>
                </a:solidFill>
                <a:sym typeface="+mn-ea"/>
              </a:rPr>
              <a:t>m</a:t>
            </a:r>
            <a:r>
              <a:rPr sz="2000" baseline="30000">
                <a:solidFill>
                  <a:schemeClr val="accent1"/>
                </a:solidFill>
                <a:sym typeface="+mn-ea"/>
              </a:rPr>
              <a:t>2</a:t>
            </a:r>
            <a:r>
              <a:rPr lang="en-US" sz="2000">
                <a:solidFill>
                  <a:schemeClr val="accent1"/>
                </a:solidFill>
                <a:sym typeface="+mn-ea"/>
              </a:rPr>
              <a:t>+</a:t>
            </a:r>
            <a:r>
              <a:rPr sz="2000">
                <a:solidFill>
                  <a:schemeClr val="accent1"/>
                </a:solidFill>
                <a:sym typeface="+mn-ea"/>
              </a:rPr>
              <a:t>2</a:t>
            </a:r>
            <a:r>
              <a:rPr lang="en-US" sz="2000">
                <a:solidFill>
                  <a:schemeClr val="accent1"/>
                </a:solidFill>
                <a:sym typeface="+mn-ea"/>
              </a:rPr>
              <a:t>m</a:t>
            </a:r>
            <a:r>
              <a:rPr sz="2000">
                <a:solidFill>
                  <a:schemeClr val="accent1"/>
                </a:solidFill>
                <a:sym typeface="+mn-ea"/>
              </a:rPr>
              <a:t>-1=0</a:t>
            </a:r>
            <a:endParaRPr sz="2000">
              <a:solidFill>
                <a:schemeClr val="accent1"/>
              </a:solidFill>
              <a:sym typeface="+mn-ea"/>
            </a:endParaRPr>
          </a:p>
          <a:p>
            <a:pPr algn="ctr">
              <a:spcBef>
                <a:spcPct val="0"/>
              </a:spcBef>
            </a:pPr>
            <a:r>
              <a:rPr lang="zh-CN" altLang="en-US" sz="2000">
                <a:solidFill>
                  <a:schemeClr val="accent1"/>
                </a:solidFill>
                <a:latin typeface="Arial" pitchFamily="34" charset="0"/>
                <a:ea typeface="微软雅黑"/>
                <a:cs typeface="Arial" pitchFamily="34" charset="0"/>
              </a:rPr>
              <a:t>即</a:t>
            </a:r>
            <a:r>
              <a:rPr lang="en-US" altLang="zh-CN" sz="2000">
                <a:solidFill>
                  <a:schemeClr val="accent1"/>
                </a:solidFill>
                <a:latin typeface="Arial" pitchFamily="34" charset="0"/>
                <a:ea typeface="微软雅黑"/>
                <a:cs typeface="Arial" pitchFamily="34" charset="0"/>
              </a:rPr>
              <a:t>m</a:t>
            </a:r>
            <a:r>
              <a:rPr lang="en-US" altLang="zh-CN" sz="2000" baseline="30000">
                <a:solidFill>
                  <a:schemeClr val="accent1"/>
                </a:solidFill>
                <a:latin typeface="Arial" pitchFamily="34" charset="0"/>
                <a:ea typeface="微软雅黑"/>
                <a:cs typeface="Arial" pitchFamily="34" charset="0"/>
              </a:rPr>
              <a:t>2</a:t>
            </a:r>
            <a:r>
              <a:rPr lang="en-US" sz="2000">
                <a:solidFill>
                  <a:schemeClr val="accent1"/>
                </a:solidFill>
                <a:sym typeface="+mn-ea"/>
              </a:rPr>
              <a:t>=-</a:t>
            </a:r>
            <a:r>
              <a:rPr sz="2000">
                <a:solidFill>
                  <a:schemeClr val="accent1"/>
                </a:solidFill>
                <a:sym typeface="+mn-ea"/>
              </a:rPr>
              <a:t>2</a:t>
            </a:r>
            <a:r>
              <a:rPr lang="en-US" sz="2000">
                <a:solidFill>
                  <a:schemeClr val="accent1"/>
                </a:solidFill>
                <a:sym typeface="+mn-ea"/>
              </a:rPr>
              <a:t>m+</a:t>
            </a:r>
            <a:r>
              <a:rPr sz="2000">
                <a:solidFill>
                  <a:schemeClr val="accent1"/>
                </a:solidFill>
                <a:sym typeface="+mn-ea"/>
              </a:rPr>
              <a:t>1</a:t>
            </a:r>
            <a:endParaRPr lang="en-US" altLang="zh-CN" sz="2000">
              <a:solidFill>
                <a:schemeClr val="accent1"/>
              </a:solidFill>
              <a:latin typeface="Arial" pitchFamily="34" charset="0"/>
              <a:ea typeface="微软雅黑"/>
              <a:cs typeface="Arial" pitchFamily="34" charset="0"/>
              <a:sym typeface="+mn-ea"/>
            </a:endParaRPr>
          </a:p>
        </p:txBody>
      </p:sp>
      <p:sp>
        <p:nvSpPr>
          <p:cNvPr id="21" name="文本框 20" title=""/>
          <p:cNvSpPr txBox="1"/>
          <p:nvPr/>
        </p:nvSpPr>
        <p:spPr>
          <a:xfrm>
            <a:off x="5504180" y="3180080"/>
            <a:ext cx="1867535" cy="55435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代入实现降次</a:t>
            </a:r>
            <a:endParaRPr lang="zh-CN" altLang="en-US" sz="2000">
              <a:solidFill>
                <a:schemeClr val="tx1"/>
              </a:solidFill>
              <a:latin typeface="Arial" pitchFamily="34" charset="0"/>
              <a:ea typeface="微软雅黑"/>
              <a:cs typeface="Arial" pitchFamily="34" charset="0"/>
              <a:sym typeface="+mn-ea"/>
            </a:endParaRPr>
          </a:p>
        </p:txBody>
      </p:sp>
      <p:cxnSp>
        <p:nvCxnSpPr>
          <p:cNvPr id="22" name="曲线连接符 21" title=""/>
          <p:cNvCxnSpPr/>
          <p:nvPr/>
        </p:nvCxnSpPr>
        <p:spPr>
          <a:xfrm rot="10800000">
            <a:off x="2786380" y="1811655"/>
            <a:ext cx="5230495" cy="3415030"/>
          </a:xfrm>
          <a:prstGeom prst="curvedConnector3">
            <a:avLst>
              <a:gd name="adj1" fmla="val 33276"/>
            </a:avLst>
          </a:prstGeom>
          <a:ln>
            <a:tailEnd type="arrow"/>
          </a:ln>
        </p:spPr>
        <p:style>
          <a:lnRef idx="2">
            <a:schemeClr val="accent1"/>
          </a:lnRef>
          <a:fillRef idx="0">
            <a:srgbClr val="FFFFFF"/>
          </a:fillRef>
          <a:effectRef idx="0">
            <a:srgbClr val="FFFFFF"/>
          </a:effectRef>
          <a:fontRef idx="minor">
            <a:schemeClr val="tx1"/>
          </a:fontRef>
        </p:style>
      </p:cxnSp>
      <p:sp>
        <p:nvSpPr>
          <p:cNvPr id="5" name="文本框 4" title=""/>
          <p:cNvSpPr txBox="1"/>
          <p:nvPr>
            <p:custDataLst>
              <p:tags r:id="rId9"/>
            </p:custDataLst>
          </p:nvPr>
        </p:nvSpPr>
        <p:spPr>
          <a:xfrm>
            <a:off x="1049020" y="4173220"/>
            <a:ext cx="4329430" cy="100838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a:solidFill>
                  <a:schemeClr val="tx1"/>
                </a:solidFill>
                <a:latin typeface="Arial" pitchFamily="34" charset="0"/>
                <a:ea typeface="微软雅黑"/>
                <a:cs typeface="Arial" pitchFamily="34" charset="0"/>
                <a:sym typeface="+mn-ea"/>
              </a:rPr>
              <a:t>因为</a:t>
            </a:r>
            <a:r>
              <a:rPr lang="en-US" altLang="zh-CN" sz="2000">
                <a:solidFill>
                  <a:schemeClr val="tx1"/>
                </a:solidFill>
                <a:latin typeface="Arial" pitchFamily="34" charset="0"/>
                <a:ea typeface="微软雅黑"/>
                <a:cs typeface="Arial" pitchFamily="34" charset="0"/>
                <a:sym typeface="+mn-ea"/>
              </a:rPr>
              <a:t>m+n=-2</a:t>
            </a:r>
            <a:r>
              <a:rPr lang="zh-CN" altLang="en-US" sz="2000">
                <a:solidFill>
                  <a:schemeClr val="tx1"/>
                </a:solidFill>
                <a:latin typeface="Arial" pitchFamily="34" charset="0"/>
                <a:ea typeface="微软雅黑"/>
                <a:cs typeface="Arial" pitchFamily="34" charset="0"/>
                <a:sym typeface="+mn-ea"/>
              </a:rPr>
              <a:t>，所以原式</a:t>
            </a:r>
            <a:r>
              <a:rPr lang="en-US" altLang="zh-CN" sz="2000">
                <a:solidFill>
                  <a:schemeClr val="tx1"/>
                </a:solidFill>
                <a:latin typeface="Arial" pitchFamily="34" charset="0"/>
                <a:ea typeface="微软雅黑"/>
                <a:cs typeface="Arial" pitchFamily="34" charset="0"/>
                <a:sym typeface="+mn-ea"/>
              </a:rPr>
              <a:t>=-3</a:t>
            </a:r>
            <a:endParaRPr lang="en-US" altLang="zh-CN" sz="2000">
              <a:solidFill>
                <a:schemeClr val="tx1"/>
              </a:solidFill>
              <a:latin typeface="Arial" pitchFamily="34" charset="0"/>
              <a:ea typeface="微软雅黑"/>
              <a:cs typeface="Arial" pitchFamily="34" charset="0"/>
              <a:sym typeface="+mn-ea"/>
            </a:endParaRPr>
          </a:p>
        </p:txBody>
      </p:sp>
      <p:sp>
        <p:nvSpPr>
          <p:cNvPr id="14" name="文本框 13" title=""/>
          <p:cNvSpPr txBox="1"/>
          <p:nvPr>
            <p:custDataLst>
              <p:tags r:id="rId10"/>
            </p:custDataLst>
          </p:nvPr>
        </p:nvSpPr>
        <p:spPr>
          <a:xfrm>
            <a:off x="1181735" y="5426710"/>
            <a:ext cx="3789680" cy="44132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a:solidFill>
                  <a:srgbClr val="FF0000"/>
                </a:solidFill>
                <a:latin typeface="Times New Roman Regular" panose="02020503050405090304" charset="0"/>
                <a:cs typeface="Times New Roman Regular" panose="02020503050405090304" charset="0"/>
              </a:rPr>
              <a:t>答案：</a:t>
            </a:r>
            <a:r>
              <a:rPr lang="en-US" altLang="zh-CN" sz="2000">
                <a:solidFill>
                  <a:srgbClr val="FF0000"/>
                </a:solidFill>
                <a:latin typeface="Times New Roman Regular" panose="02020503050405090304" charset="0"/>
                <a:cs typeface="Times New Roman Regular" panose="02020503050405090304" charset="0"/>
              </a:rPr>
              <a:t>-3</a:t>
            </a:r>
            <a:endParaRPr lang="en-US" altLang="zh-CN" sz="2000" i="1">
              <a:solidFill>
                <a:srgbClr val="FF0000"/>
              </a:solidFill>
              <a:latin typeface="Times New Roman Regular" panose="02020503050405090304" charset="0"/>
              <a:cs typeface="Times New Roman Regular" panose="02020503050405090304" charset="0"/>
            </a:endParaRPr>
          </a:p>
        </p:txBody>
      </p:sp>
    </p:spTree>
    <p:custDataLst>
      <p:tags r:id="rId11"/>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1" presetClass="entr" presetSubtype="0" dur="1"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dur="1" fill="hold" grpId="0" nodeType="with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dur="1"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dur="1" fill="hold" grpId="0" nodeType="with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par>
                                <p:cTn id="19" presetID="1" presetClass="entr" presetSubtype="0" dur="1" fill="hold" grpId="0"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par>
                                <p:cTn id="21" presetID="1" presetClass="entr" presetSubtype="0" dur="1" fill="hold" nodeType="withEffect">
                                  <p:stCondLst>
                                    <p:cond delay="0"/>
                                  </p:stCondLst>
                                  <p:childTnLst>
                                    <p:set>
                                      <p:cBhvr>
                                        <p:cTn id="22" dur="1" fill="hold">
                                          <p:stCondLst>
                                            <p:cond delay="0"/>
                                          </p:stCondLst>
                                        </p:cTn>
                                        <p:tgtEl>
                                          <p:spTgt spid="22"/>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p:stCondLst>
                              <p:cond delay="0"/>
                            </p:stCondLst>
                            <p:childTnLst>
                              <p:par>
                                <p:cTn id="33" presetID="1" presetClass="entr" presetSubtype="0" dur="1"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3" grpId="0"/>
      <p:bldP spid="17" grpId="0"/>
      <p:bldP spid="18" grpId="0"/>
      <p:bldP spid="19" grpId="0"/>
      <p:bldP spid="21" grpId="0"/>
      <p:bldP spid="6" grpId="0"/>
      <p:bldP spid="5" grpId="0"/>
      <p:bldP spid="1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https://d.book118.com/325104224044011124</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 name="KSO_WM_UNIT_SUBTYPE" val="q"/>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RGE_SHAPE" val="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RGE_SHAPE" val="1"/>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RGE_SHAPE" val="1"/>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RGE_SHAPE" val="1"/>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RGE_SHAPE" val="1"/>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RGE_SHAPE" val="1"/>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RGE_SHAPE" val="1"/>
  <p:tag name="KSO_WM_UNIT_LAYERLEVEL" val="1"/>
  <p:tag name="KSO_WM_UNIT_TYPE" val="i"/>
</p:tagLst>
</file>

<file path=ppt/tags/tag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8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8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RGE_SHAPE" val="1"/>
  <p:tag name="KSO_WM_UNIT_LAYERLEVEL" val="1"/>
  <p:tag name="KSO_WM_UNIT_TYPE" val="i"/>
</p:tagLst>
</file>

<file path=ppt/tags/tag89.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9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RGE_SHAPE" val="1"/>
  <p:tag name="KSO_WM_UNIT_LAYERLEVEL" val="1"/>
  <p:tag name="KSO_WM_UNIT_TYPE" val="i"/>
</p:tagLst>
</file>

<file path=ppt/tags/tag98.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9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0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RGE_SHAPE" val="1"/>
  <p:tag name="KSO_WM_UNIT_LAYERLEVEL" val="1"/>
  <p:tag name="KSO_WM_UNIT_TYPE" val="i"/>
</p:tagLst>
</file>

<file path=ppt/tags/tag10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0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1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1"/>
  <p:tag name="KSO_WM_UNIT_INDEX" val="1"/>
  <p:tag name="KSO_WM_UNIT_LARGE_SHAPE" val="1"/>
  <p:tag name="KSO_WM_UNIT_LAYERLEVEL" val="1"/>
  <p:tag name="KSO_WM_UNIT_TYPE" val="i"/>
</p:tagLst>
</file>

<file path=ppt/tags/tag11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1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25.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26.xml><?xml version="1.0" encoding="utf-8"?>
<p:tagLst xmlns:p="http://schemas.openxmlformats.org/presentationml/2006/main">
  <p:tag name="KSO_WM_BEAUTIFY_FLAG" val="#wm#"/>
  <p:tag name="KSO_WM_SLIDE_BACKGROUND_TYPE" val="belt"/>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27.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8.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9.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0.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1.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_0**"/>
  <p:tag name="KSO_WM_UNIT_LAYERLEVEL" val="1"/>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COMBINE_RELATE_SLIDE_ID" val="background20177594_1"/>
  <p:tag name="KSO_WM_TAG_VERSION" val="1.0"/>
  <p:tag name="KSO_WM_TEMPLATE_CATEGORY" val="custom"/>
  <p:tag name="KSO_WM_TEMPLATE_COLOR_TYPE" val="1"/>
  <p:tag name="KSO_WM_TEMPLATE_INDEX" val="20180456"/>
  <p:tag name="KSO_WM_TEMPLATE_MASTER_THUMB_INDEX" val="12"/>
  <p:tag name="KSO_WM_TEMPLATE_MASTER_TYPE" val="1"/>
  <p:tag name="KSO_WM_TEMPLATE_SUBCATEGORY" val="0"/>
  <p:tag name="KSO_WM_TEMPLATE_THUMBS_INDEX" val="1、5、9、11、15、23、31"/>
  <p:tag name="KSO_WM_UNIT_SHOW_EDIT_AREA_INDICATION" val="0"/>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 name="KSO_WM_UNIT_SUBTYPE" val="q"/>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RGE_SHAPE" val="1"/>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RGE_SHAPE" val="1"/>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RGE_SHAPE" val="1"/>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8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8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RGE_SHAPE" val="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RGE_SHAPE" val="1"/>
  <p:tag name="KSO_WM_UNIT_LAYERLEVEL" val="1"/>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RGE_SHAPE" val="1"/>
  <p:tag name="KSO_WM_UNIT_LAYERLEVEL" val="1"/>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RGE_SHAPE"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1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1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RGE_SHAPE" val="1"/>
  <p:tag name="KSO_WM_UNIT_LAYERLEVEL" val="1"/>
  <p:tag name="KSO_WM_UNIT_TYPE" val="i"/>
</p:tagLst>
</file>

<file path=ppt/tags/tag2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3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3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3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RGE_SHAPE" val="1"/>
  <p:tag name="KSO_WM_UNIT_LAYERLEVEL" val="1"/>
  <p:tag name="KSO_WM_UNIT_TYPE" val="i"/>
</p:tagLst>
</file>

<file path=ppt/tags/tag2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3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3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3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3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RGE_SHAPE" val="1"/>
  <p:tag name="KSO_WM_UNIT_LAYERLEVEL" val="1"/>
  <p:tag name="KSO_WM_UNIT_TYPE" val="i"/>
</p:tagLst>
</file>

<file path=ppt/tags/tag244.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4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4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4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4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4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1"/>
  <p:tag name="KSO_WM_UNIT_INDEX" val="1"/>
  <p:tag name="KSO_WM_UNIT_LARGE_SHAPE" val="1"/>
  <p:tag name="KSO_WM_UNIT_LAYERLEVEL" val="1"/>
  <p:tag name="KSO_WM_UNIT_TYPE" val="i"/>
</p:tagLst>
</file>

<file path=ppt/tags/tag25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5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5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5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5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5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5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62.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63.xml><?xml version="1.0" encoding="utf-8"?>
<p:tagLst xmlns:p="http://schemas.openxmlformats.org/presentationml/2006/main">
  <p:tag name="KSO_WM_BEAUTIFY_FLAG" val="#wm#"/>
  <p:tag name="KSO_WM_SLIDE_BACKGROUND_TYPE" val="belt"/>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64.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65.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66.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67.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68.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_0**"/>
  <p:tag name="KSO_WM_UNIT_LAYERLEVEL" val="1"/>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_0**"/>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74.xml><?xml version="1.0" encoding="utf-8"?>
<p:tagLst xmlns:p="http://schemas.openxmlformats.org/presentationml/2006/main">
  <p:tag name="KSO_WM_BEAUTIFY_FLAG" val="#wm#"/>
  <p:tag name="KSO_WM_COMBINE_RELATE_SLIDE_ID" val="background20177594_1"/>
  <p:tag name="KSO_WM_TAG_VERSION" val="1.0"/>
  <p:tag name="KSO_WM_TEMPLATE_CATEGORY" val="custom"/>
  <p:tag name="KSO_WM_TEMPLATE_COLOR_TYPE" val="1"/>
  <p:tag name="KSO_WM_TEMPLATE_INDEX" val="20180456"/>
  <p:tag name="KSO_WM_TEMPLATE_MASTER_THUMB_INDEX" val="12"/>
  <p:tag name="KSO_WM_TEMPLATE_MASTER_TYPE" val="1"/>
  <p:tag name="KSO_WM_TEMPLATE_SUBCATEGORY" val="0"/>
  <p:tag name="KSO_WM_TEMPLATE_THUMBS_INDEX" val="1、5、9、11、15、23、31"/>
  <p:tag name="KSO_WM_UNIT_SHOW_EDIT_AREA_INDICATION" val="0"/>
</p:tagLst>
</file>

<file path=ppt/tags/tag275.xml><?xml version="1.0" encoding="utf-8"?>
<p:tagLst xmlns:p="http://schemas.openxmlformats.org/presentationml/2006/main">
  <p:tag name="KSO_WM_BEAUTIFY_FLAG" val=""/>
  <p:tag name="KSO_WM_UNIT_TEXT_FILL_FORE_SCHEMECOLOR_INDEX" val="13"/>
  <p:tag name="KSO_WM_UNIT_TEXT_FILL_FORE_SCHEMECOLOR_INDEX_BRIGHTNESS" val="0"/>
  <p:tag name="KSO_WM_UNIT_TEXT_FILL_TYPE" val="1"/>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1*a*1"/>
  <p:tag name="KSO_WM_UNIT_INDEX" val="1"/>
  <p:tag name="KSO_WM_UNIT_ISCONTENTSTITLE" val="0"/>
  <p:tag name="KSO_WM_UNIT_LAYERLEVEL" val="1"/>
  <p:tag name="KSO_WM_UNIT_NOCLEAR" val="0"/>
  <p:tag name="KSO_WM_UNIT_PRESET_TEXT" val="薄荷味的夏天"/>
  <p:tag name="KSO_WM_UNIT_TYPE" val="a"/>
  <p:tag name="KSO_WM_UNIT_VALUE" val="11"/>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1*b*1"/>
  <p:tag name="KSO_WM_UNIT_INDEX" val="1"/>
  <p:tag name="KSO_WM_UNIT_ISCONTENTSTITLE" val="0"/>
  <p:tag name="KSO_WM_UNIT_LAYERLEVEL" val="1"/>
  <p:tag name="KSO_WM_UNIT_NOCLEAR" val="0"/>
  <p:tag name="KSO_WM_UNIT_PRESET_TEXT" val="POWER POINT"/>
  <p:tag name="KSO_WM_UNIT_TEXT_FILL_FORE_SCHEMECOLOR_INDEX" val="5"/>
  <p:tag name="KSO_WM_UNIT_TEXT_FILL_FORE_SCHEMECOLOR_INDEX_BRIGHTNESS" val="0"/>
  <p:tag name="KSO_WM_UNIT_TEXT_FILL_TYPE" val="1"/>
  <p:tag name="KSO_WM_UNIT_TYPE" val="b"/>
  <p:tag name="KSO_WM_UNIT_VALUE" val="9"/>
</p:tagLst>
</file>

<file path=ppt/tags/tag278.xml><?xml version="1.0" encoding="utf-8"?>
<p:tagLst xmlns:p="http://schemas.openxmlformats.org/presentationml/2006/main">
  <p:tag name="KSO_WM_BEAUTIFY_FLAG" val="#wm#"/>
  <p:tag name="KSO_WM_COMBINE_RELATE_SLIDE_ID" val="background20177594_1"/>
  <p:tag name="KSO_WM_SLIDE_ID" val="custom20180456_1"/>
  <p:tag name="KSO_WM_SLIDE_INDEX" val="1"/>
  <p:tag name="KSO_WM_SLIDE_ITEM_CNT" val="0"/>
  <p:tag name="KSO_WM_SLIDE_LAYOUT" val="a_b"/>
  <p:tag name="KSO_WM_SLIDE_LAYOUT_CNT" val="1_1"/>
  <p:tag name="KSO_WM_SLIDE_SUBTYPE" val="pureTxt"/>
  <p:tag name="KSO_WM_SLIDE_TYPE" val="title"/>
  <p:tag name="KSO_WM_SPECIAL_SOURCE" val="bdnull"/>
  <p:tag name="KSO_WM_TAG_VERSION" val="1.0"/>
  <p:tag name="KSO_WM_TEMPLATE_CATEGORY" val="custom"/>
  <p:tag name="KSO_WM_TEMPLATE_COLOR_TYPE" val="1"/>
  <p:tag name="KSO_WM_TEMPLATE_INDEX" val="20180456"/>
  <p:tag name="KSO_WM_TEMPLATE_MASTER_THUMB_INDEX" val="12"/>
  <p:tag name="KSO_WM_TEMPLATE_MASTER_TYPE" val="1"/>
  <p:tag name="KSO_WM_TEMPLATE_SUBCATEGORY" val="0"/>
  <p:tag name="KSO_WM_TEMPLATE_THUMBS_INDEX" val="1、5、9、11、15、23、31"/>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i*1"/>
  <p:tag name="KSO_WM_UNIT_INDEX" val="1"/>
  <p:tag name="KSO_WM_UNIT_LAYERLEVEL" val="1"/>
  <p:tag name="KSO_WM_UNIT_TYPE" val="i"/>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i*2"/>
  <p:tag name="KSO_WM_UNIT_INDEX" val="2"/>
  <p:tag name="KSO_WM_UNIT_LAYERLEVEL" val="1"/>
  <p:tag name="KSO_WM_UNIT_TYPE" val="i"/>
</p:tagLst>
</file>

<file path=ppt/tags/tag281.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f*1"/>
  <p:tag name="KSO_WM_UNIT_INDEX" val="1"/>
  <p:tag name="KSO_WM_UNIT_LAYERLEVEL" val="1"/>
  <p:tag name="KSO_WM_UNIT_NOCLEAR" val="0"/>
  <p:tag name="KSO_WM_UNIT_PRESET_TEXT" val="Lorem ipsum dolor sit amet, consectetur adipisicing elit, sed do eiusmod tempor incididunt ut labore et dolore magna aliqua. Ut enim ad minim veniam, quis nostrud exercitation ullamco laboris nisi ut aliquip ex ea commodo consequat."/>
  <p:tag name="KSO_WM_UNIT_TYPE" val="f"/>
  <p:tag name="KSO_WM_UNIT_VALUE" val="155"/>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i*4"/>
  <p:tag name="KSO_WM_UNIT_INDEX" val="4"/>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i*6"/>
  <p:tag name="KSO_WM_UNIT_INDEX" val="6"/>
  <p:tag name="KSO_WM_UNIT_LAYERLEVEL" val="1"/>
  <p:tag name="KSO_WM_UNIT_TYPE" val="i"/>
</p:tagLst>
</file>

<file path=ppt/tags/tag284.xml><?xml version="1.0" encoding="utf-8"?>
<p:tagLst xmlns:p="http://schemas.openxmlformats.org/presentationml/2006/main">
  <p:tag name="KSO_WM_BEAUTIFY_FLAG" val=""/>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a*1"/>
  <p:tag name="KSO_WM_UNIT_INDEX" val="1"/>
  <p:tag name="KSO_WM_UNIT_ISCONTENTSTITLE" val="0"/>
  <p:tag name="KSO_WM_UNIT_LAYERLEVEL" val="1"/>
  <p:tag name="KSO_WM_UNIT_NOCLEAR" val="0"/>
  <p:tag name="KSO_WM_UNIT_PRESET_TEXT" val="LOREM IPSUM DOLOR"/>
  <p:tag name="KSO_WM_UNIT_TYPE" val="a"/>
  <p:tag name="KSO_WM_UNIT_VALUE" val="22"/>
</p:tagLst>
</file>

<file path=ppt/tags/tag285.xml><?xml version="1.0" encoding="utf-8"?>
<p:tagLst xmlns:p="http://schemas.openxmlformats.org/presentationml/2006/main">
  <p:tag name="KSO_WM_BEAUTIFY_FLAG" val="#wm#"/>
  <p:tag name="KSO_WM_COMBINE_RELATE_SLIDE_ID" val="background20177594_9"/>
  <p:tag name="KSO_WM_SLIDE_ID" val="custom20180456_29"/>
  <p:tag name="KSO_WM_SLIDE_INDEX" val="29"/>
  <p:tag name="KSO_WM_SLIDE_ITEM_CNT" val="0"/>
  <p:tag name="KSO_WM_SLIDE_LAYOUT" val="f_g"/>
  <p:tag name="KSO_WM_SLIDE_LAYOUT_CNT" val="1_1"/>
  <p:tag name="KSO_WM_SLIDE_POSITION" val="119*106"/>
  <p:tag name="KSO_WM_SLIDE_SIZE" val="701*321"/>
  <p:tag name="KSO_WM_SLIDE_SUBTYPE" val="pureTxt"/>
  <p:tag name="KSO_WM_SLIDE_TYPE" val="text"/>
  <p:tag name="KSO_WM_SPECIAL_SOURCE" val="bdnull"/>
  <p:tag name="KSO_WM_TAG_VERSION" val="1.0"/>
  <p:tag name="KSO_WM_TEMPLATE_CATEGORY" val="custom"/>
  <p:tag name="KSO_WM_TEMPLATE_COLOR_TYPE" val="1"/>
  <p:tag name="KSO_WM_TEMPLATE_INDEX" val="20180456"/>
  <p:tag name="KSO_WM_TEMPLATE_MASTER_TYPE" val="1"/>
  <p:tag name="KSO_WM_TEMPLATE_SUBCATEGORY" val="0"/>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a*1"/>
  <p:tag name="KSO_WM_UNIT_INDEX" val="1"/>
  <p:tag name="KSO_WM_UNIT_ISCONTENTSTITLE" val="0"/>
  <p:tag name="KSO_WM_UNIT_LAYERLEVEL" val="1"/>
  <p:tag name="KSO_WM_UNIT_NOCLEAR" val="0"/>
  <p:tag name="KSO_WM_UNIT_PRESET_TEXT" val="LOREM IPSUM DOLOR"/>
  <p:tag name="KSO_WM_UNIT_TYPE" val="a"/>
  <p:tag name="KSO_WM_UNIT_VALUE" val="22"/>
</p:tagLst>
</file>

<file path=ppt/tags/tag287.xml><?xml version="1.0" encoding="utf-8"?>
<p:tagLst xmlns:p="http://schemas.openxmlformats.org/presentationml/2006/main">
  <p:tag name="KSO_WM_BEAUTIFY_FLAG" val=""/>
</p:tagLst>
</file>

<file path=ppt/tags/tag288.xml><?xml version="1.0" encoding="utf-8"?>
<p:tagLst xmlns:p="http://schemas.openxmlformats.org/presentationml/2006/main">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f*1"/>
  <p:tag name="KSO_WM_UNIT_LAYERLEVEL" val="1"/>
  <p:tag name="KSO_WM_UNIT_NOCLEAR" val="0"/>
  <p:tag name="KSO_WM_UNIT_PRESET_TEXT" val="Lorem ipsum dolor sit amet, consectetur adipisicing elit, sed do eiusmod tempor incididunt ut labore et dolore magna aliqua. Ut enim ad minim veniam, quis nostrud exercitation ullamco laboris nisi ut aliquip ex ea commodo consequat."/>
  <p:tag name="KSO_WM_UNIT_VALUE" val="155"/>
</p:tagLst>
</file>

<file path=ppt/tags/tag289.xml><?xml version="1.0" encoding="utf-8"?>
<p:tagLst xmlns:p="http://schemas.openxmlformats.org/presentationml/2006/main">
  <p:tag name="KSO_WM_BEAUTIFY_FLAG" val=""/>
</p:tagLst>
</file>

<file path=ppt/tags/tag290.xml><?xml version="1.0" encoding="utf-8"?>
<p:tagLst xmlns:p="http://schemas.openxmlformats.org/presentationml/2006/main">
  <p:tag name="KSO_WM_BEAUTIFY_FLAG" val=""/>
</p:tagLst>
</file>

<file path=ppt/tags/tag291.xml><?xml version="1.0" encoding="utf-8"?>
<p:tagLst xmlns:p="http://schemas.openxmlformats.org/presentationml/2006/main">
  <p:tag name="KSO_WM_BEAUTIFY_FLAG" val=""/>
</p:tagLst>
</file>

<file path=ppt/tags/tag292.xml><?xml version="1.0" encoding="utf-8"?>
<p:tagLst xmlns:p="http://schemas.openxmlformats.org/presentationml/2006/main">
  <p:tag name="KSO_WM_BEAUTIFY_FLAG" val=""/>
</p:tagLst>
</file>

<file path=ppt/tags/tag293.xml><?xml version="1.0" encoding="utf-8"?>
<p:tagLst xmlns:p="http://schemas.openxmlformats.org/presentationml/2006/main">
  <p:tag name="KSO_WM_BEAUTIFY_FLAG" val=""/>
</p:tagLst>
</file>

<file path=ppt/tags/tag294.xml><?xml version="1.0" encoding="utf-8"?>
<p:tagLst xmlns:p="http://schemas.openxmlformats.org/presentationml/2006/main">
  <p:tag name="KSO_WM_BEAUTIFY_FLAG" val=""/>
</p:tagLst>
</file>

<file path=ppt/tags/tag295.xml><?xml version="1.0" encoding="utf-8"?>
<p:tagLst xmlns:p="http://schemas.openxmlformats.org/presentationml/2006/main">
  <p:tag name="KSO_WM_BEAUTIFY_FLAG" val=""/>
</p:tagLst>
</file>

<file path=ppt/tags/tag296.xml><?xml version="1.0" encoding="utf-8"?>
<p:tagLst xmlns:p="http://schemas.openxmlformats.org/presentationml/2006/main">
  <p:tag name="KSO_WM_BEAUTIFY_FLAG" val=""/>
</p:tagLst>
</file>

<file path=ppt/tags/tag297.xml><?xml version="1.0" encoding="utf-8"?>
<p:tagLst xmlns:p="http://schemas.openxmlformats.org/presentationml/2006/main">
  <p:tag name="KSO_WM_BEAUTIFY_FLAG" val=""/>
</p:tagLst>
</file>

<file path=ppt/tags/tag298.xml><?xml version="1.0" encoding="utf-8"?>
<p:tagLst xmlns:p="http://schemas.openxmlformats.org/presentationml/2006/main">
  <p:tag name="KSO_WM_BEAUTIFY_FLAG" val=""/>
</p:tagLst>
</file>

<file path=ppt/tags/tag299.xml><?xml version="1.0" encoding="utf-8"?>
<p:tagLst xmlns:p="http://schemas.openxmlformats.org/presentationml/2006/main">
  <p:tag name="KSO_WM_BEAUTIFY_FLAG" val=""/>
</p:tagLst>
</file>

<file path=ppt/tags/tag300.xml><?xml version="1.0" encoding="utf-8"?>
<p:tagLst xmlns:p="http://schemas.openxmlformats.org/presentationml/2006/main">
  <p:tag name="KSO_WM_BEAUTIFY_FLAG" val="#wm#"/>
  <p:tag name="KSO_WM_COMBINE_RELATE_SLIDE_ID" val="background20177594_2"/>
  <p:tag name="KSO_WM_SLIDE_ID" val="custom20180456_2"/>
  <p:tag name="KSO_WM_SLIDE_INDEX" val="2"/>
  <p:tag name="KSO_WM_SLIDE_ITEM_CNT" val="0"/>
  <p:tag name="KSO_WM_SLIDE_LAYOUT" val="a_f"/>
  <p:tag name="KSO_WM_SLIDE_LAYOUT_CNT" val="1_1"/>
  <p:tag name="KSO_WM_SLIDE_POSITION" val="52*35"/>
  <p:tag name="KSO_WM_SLIDE_SIZE" val="854*464"/>
  <p:tag name="KSO_WM_SLIDE_SUBTYPE" val="pureTxt"/>
  <p:tag name="KSO_WM_SLIDE_TYPE" val="text"/>
  <p:tag name="KSO_WM_SPECIAL_SOURCE" val="bdnull"/>
  <p:tag name="KSO_WM_TAG_VERSION" val="1.0"/>
  <p:tag name="KSO_WM_TEMPLATE_CATEGORY" val="custom"/>
  <p:tag name="KSO_WM_TEMPLATE_COLOR_TYPE" val="1"/>
  <p:tag name="KSO_WM_TEMPLATE_INDEX" val="20180456"/>
  <p:tag name="KSO_WM_TEMPLATE_MASTER_TYPE" val="1"/>
  <p:tag name="KSO_WM_TEMPLATE_SUBCATEGORY" val="0"/>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a*1"/>
  <p:tag name="KSO_WM_UNIT_INDEX" val="1"/>
  <p:tag name="KSO_WM_UNIT_ISCONTENTSTITLE" val="0"/>
  <p:tag name="KSO_WM_UNIT_LAYERLEVEL" val="1"/>
  <p:tag name="KSO_WM_UNIT_NOCLEAR" val="0"/>
  <p:tag name="KSO_WM_UNIT_PRESET_TEXT" val="LOREM IPSUM DOLOR"/>
  <p:tag name="KSO_WM_UNIT_TYPE" val="a"/>
  <p:tag name="KSO_WM_UNIT_VALUE" val="22"/>
</p:tagLst>
</file>

<file path=ppt/tags/tag302.xml><?xml version="1.0" encoding="utf-8"?>
<p:tagLst xmlns:p="http://schemas.openxmlformats.org/presentationml/2006/main">
  <p:tag name="KSO_WM_BEAUTIFY_FLAG" val=""/>
</p:tagLst>
</file>

<file path=ppt/tags/tag303.xml><?xml version="1.0" encoding="utf-8"?>
<p:tagLst xmlns:p="http://schemas.openxmlformats.org/presentationml/2006/main">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f*1"/>
  <p:tag name="KSO_WM_UNIT_LAYERLEVEL" val="1"/>
  <p:tag name="KSO_WM_UNIT_NOCLEAR" val="0"/>
  <p:tag name="KSO_WM_UNIT_PRESET_TEXT" val="Lorem ipsum dolor sit amet, consectetur adipisicing elit, sed do eiusmod tempor incididunt ut labore et dolore magna aliqua. Ut enim ad minim veniam, quis nostrud exercitation ullamco laboris nisi ut aliquip ex ea commodo consequat."/>
  <p:tag name="KSO_WM_UNIT_VALUE" val="155"/>
</p:tagLst>
</file>

<file path=ppt/tags/tag304.xml><?xml version="1.0" encoding="utf-8"?>
<p:tagLst xmlns:p="http://schemas.openxmlformats.org/presentationml/2006/main">
  <p:tag name="KSO_WM_BEAUTIFY_FLAG" val=""/>
</p:tagLst>
</file>

<file path=ppt/tags/tag305.xml><?xml version="1.0" encoding="utf-8"?>
<p:tagLst xmlns:p="http://schemas.openxmlformats.org/presentationml/2006/main">
  <p:tag name="KSO_WM_BEAUTIFY_FLAG" val="#wm#"/>
  <p:tag name="KSO_WM_COMBINE_RELATE_SLIDE_ID" val="background20177594_2"/>
  <p:tag name="KSO_WM_SLIDE_ID" val="custom20180456_2"/>
  <p:tag name="KSO_WM_SLIDE_INDEX" val="2"/>
  <p:tag name="KSO_WM_SLIDE_ITEM_CNT" val="0"/>
  <p:tag name="KSO_WM_SLIDE_LAYOUT" val="a_f"/>
  <p:tag name="KSO_WM_SLIDE_LAYOUT_CNT" val="1_1"/>
  <p:tag name="KSO_WM_SLIDE_POSITION" val="52*35"/>
  <p:tag name="KSO_WM_SLIDE_SIZE" val="854*464"/>
  <p:tag name="KSO_WM_SLIDE_SUBTYPE" val="pureTxt"/>
  <p:tag name="KSO_WM_SLIDE_TYPE" val="text"/>
  <p:tag name="KSO_WM_SPECIAL_SOURCE" val="bdnull"/>
  <p:tag name="KSO_WM_TAG_VERSION" val="1.0"/>
  <p:tag name="KSO_WM_TEMPLATE_CATEGORY" val="custom"/>
  <p:tag name="KSO_WM_TEMPLATE_COLOR_TYPE" val="1"/>
  <p:tag name="KSO_WM_TEMPLATE_INDEX" val="20180456"/>
  <p:tag name="KSO_WM_TEMPLATE_MASTER_TYPE" val="1"/>
  <p:tag name="KSO_WM_TEMPLATE_SUBCATEGORY" val="0"/>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a*1"/>
  <p:tag name="KSO_WM_UNIT_INDEX" val="1"/>
  <p:tag name="KSO_WM_UNIT_ISCONTENTSTITLE" val="0"/>
  <p:tag name="KSO_WM_UNIT_LAYERLEVEL" val="1"/>
  <p:tag name="KSO_WM_UNIT_NOCLEAR" val="0"/>
  <p:tag name="KSO_WM_UNIT_PRESET_TEXT" val="LOREM IPSUM DOLOR"/>
  <p:tag name="KSO_WM_UNIT_TYPE" val="a"/>
  <p:tag name="KSO_WM_UNIT_VALUE" val="22"/>
</p:tagLst>
</file>

<file path=ppt/tags/tag307.xml><?xml version="1.0" encoding="utf-8"?>
<p:tagLst xmlns:p="http://schemas.openxmlformats.org/presentationml/2006/main">
  <p:tag name="KSO_WM_BEAUTIFY_FLAG" val=""/>
</p:tagLst>
</file>

<file path=ppt/tags/tag308.xml><?xml version="1.0" encoding="utf-8"?>
<p:tagLst xmlns:p="http://schemas.openxmlformats.org/presentationml/2006/main">
  <p:tag name="KSO_WM_BEAUTIFY_FLAG" val=""/>
</p:tagLst>
</file>

<file path=ppt/tags/tag309.xml><?xml version="1.0" encoding="utf-8"?>
<p:tagLst xmlns:p="http://schemas.openxmlformats.org/presentationml/2006/main">
  <p:tag name="KSO_WM_BEAUTIFY_FLAG" val=""/>
</p:tagLst>
</file>

<file path=ppt/tags/tag310.xml><?xml version="1.0" encoding="utf-8"?>
<p:tagLst xmlns:p="http://schemas.openxmlformats.org/presentationml/2006/main">
  <p:tag name="KSO_WM_BEAUTIFY_FLAG" val=""/>
</p:tagLst>
</file>

<file path=ppt/tags/tag311.xml><?xml version="1.0" encoding="utf-8"?>
<p:tagLst xmlns:p="http://schemas.openxmlformats.org/presentationml/2006/main">
  <p:tag name="KSO_WM_BEAUTIFY_FLAG" val=""/>
</p:tagLst>
</file>

<file path=ppt/tags/tag312.xml><?xml version="1.0" encoding="utf-8"?>
<p:tagLst xmlns:p="http://schemas.openxmlformats.org/presentationml/2006/main">
  <p:tag name="KSO_WM_BEAUTIFY_FLAG" val="#wm#"/>
  <p:tag name="KSO_WM_COMBINE_RELATE_SLIDE_ID" val="background20177594_2"/>
  <p:tag name="KSO_WM_SLIDE_ID" val="custom20180456_2"/>
  <p:tag name="KSO_WM_SLIDE_INDEX" val="2"/>
  <p:tag name="KSO_WM_SLIDE_ITEM_CNT" val="0"/>
  <p:tag name="KSO_WM_SLIDE_LAYOUT" val="a_f"/>
  <p:tag name="KSO_WM_SLIDE_LAYOUT_CNT" val="1_1"/>
  <p:tag name="KSO_WM_SLIDE_POSITION" val="52*35"/>
  <p:tag name="KSO_WM_SLIDE_SIZE" val="854*464"/>
  <p:tag name="KSO_WM_SLIDE_SUBTYPE" val="pureTxt"/>
  <p:tag name="KSO_WM_SLIDE_TYPE" val="text"/>
  <p:tag name="KSO_WM_SPECIAL_SOURCE" val="bdnull"/>
  <p:tag name="KSO_WM_TAG_VERSION" val="1.0"/>
  <p:tag name="KSO_WM_TEMPLATE_CATEGORY" val="custom"/>
  <p:tag name="KSO_WM_TEMPLATE_COLOR_TYPE" val="1"/>
  <p:tag name="KSO_WM_TEMPLATE_INDEX" val="20180456"/>
  <p:tag name="KSO_WM_TEMPLATE_MASTER_TYPE" val="1"/>
  <p:tag name="KSO_WM_TEMPLATE_SUBCATEGORY" val="0"/>
</p:tagLst>
</file>

<file path=ppt/tags/tag313.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a*1"/>
  <p:tag name="KSO_WM_UNIT_INDEX" val="1"/>
  <p:tag name="KSO_WM_UNIT_ISCONTENTSTITLE" val="0"/>
  <p:tag name="KSO_WM_UNIT_LAYERLEVEL" val="1"/>
  <p:tag name="KSO_WM_UNIT_NOCLEAR" val="0"/>
  <p:tag name="KSO_WM_UNIT_PRESET_TEXT" val="LOREM IPSUM DOLOR"/>
  <p:tag name="KSO_WM_UNIT_TYPE" val="a"/>
  <p:tag name="KSO_WM_UNIT_VALUE" val="22"/>
</p:tagLst>
</file>

<file path=ppt/tags/tag314.xml><?xml version="1.0" encoding="utf-8"?>
<p:tagLst xmlns:p="http://schemas.openxmlformats.org/presentationml/2006/main">
  <p:tag name="KSO_WM_BEAUTIFY_FLAG" val=""/>
</p:tagLst>
</file>

<file path=ppt/tags/tag315.xml><?xml version="1.0" encoding="utf-8"?>
<p:tagLst xmlns:p="http://schemas.openxmlformats.org/presentationml/2006/main">
  <p:tag name="KSO_WM_BEAUTIFY_FLAG" val=""/>
</p:tagLst>
</file>

<file path=ppt/tags/tag316.xml><?xml version="1.0" encoding="utf-8"?>
<p:tagLst xmlns:p="http://schemas.openxmlformats.org/presentationml/2006/main">
  <p:tag name="KSO_WM_BEAUTIFY_FLAG" val=""/>
</p:tagLst>
</file>

<file path=ppt/tags/tag317.xml><?xml version="1.0" encoding="utf-8"?>
<p:tagLst xmlns:p="http://schemas.openxmlformats.org/presentationml/2006/main">
  <p:tag name="KSO_WM_BEAUTIFY_FLAG" val=""/>
</p:tagLst>
</file>

<file path=ppt/tags/tag318.xml><?xml version="1.0" encoding="utf-8"?>
<p:tagLst xmlns:p="http://schemas.openxmlformats.org/presentationml/2006/main">
  <p:tag name="KSO_WM_BEAUTIFY_FLAG" val=""/>
</p:tagLst>
</file>

<file path=ppt/tags/tag319.xml><?xml version="1.0" encoding="utf-8"?>
<p:tagLst xmlns:p="http://schemas.openxmlformats.org/presentationml/2006/main">
  <p:tag name="KSO_WM_BEAUTIFY_FLAG" val=""/>
</p:tagLst>
</file>

<file path=ppt/tags/tag320.xml><?xml version="1.0" encoding="utf-8"?>
<p:tagLst xmlns:p="http://schemas.openxmlformats.org/presentationml/2006/main">
  <p:tag name="KSO_WM_BEAUTIFY_FLAG" val="#wm#"/>
  <p:tag name="KSO_WM_COMBINE_RELATE_SLIDE_ID" val="background20177594_2"/>
  <p:tag name="KSO_WM_SLIDE_ID" val="custom20180456_2"/>
  <p:tag name="KSO_WM_SLIDE_INDEX" val="2"/>
  <p:tag name="KSO_WM_SLIDE_ITEM_CNT" val="0"/>
  <p:tag name="KSO_WM_SLIDE_LAYOUT" val="a_f"/>
  <p:tag name="KSO_WM_SLIDE_LAYOUT_CNT" val="1_1"/>
  <p:tag name="KSO_WM_SLIDE_POSITION" val="52*35"/>
  <p:tag name="KSO_WM_SLIDE_SIZE" val="854*464"/>
  <p:tag name="KSO_WM_SLIDE_SUBTYPE" val="pureTxt"/>
  <p:tag name="KSO_WM_SLIDE_TYPE" val="text"/>
  <p:tag name="KSO_WM_SPECIAL_SOURCE" val="bdnull"/>
  <p:tag name="KSO_WM_TAG_VERSION" val="1.0"/>
  <p:tag name="KSO_WM_TEMPLATE_CATEGORY" val="custom"/>
  <p:tag name="KSO_WM_TEMPLATE_COLOR_TYPE" val="1"/>
  <p:tag name="KSO_WM_TEMPLATE_INDEX" val="20180456"/>
  <p:tag name="KSO_WM_TEMPLATE_MASTER_TYPE" val="1"/>
  <p:tag name="KSO_WM_TEMPLATE_SUBCATEGORY" val="0"/>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i*1"/>
  <p:tag name="KSO_WM_UNIT_INDEX" val="1"/>
  <p:tag name="KSO_WM_UNIT_LAYERLEVEL" val="1"/>
  <p:tag name="KSO_WM_UNIT_TYPE" val="i"/>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i*2"/>
  <p:tag name="KSO_WM_UNIT_INDEX" val="2"/>
  <p:tag name="KSO_WM_UNIT_LAYERLEVEL" val="1"/>
  <p:tag name="KSO_WM_UNIT_TYPE" val="i"/>
</p:tagLst>
</file>

<file path=ppt/tags/tag323.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f*1"/>
  <p:tag name="KSO_WM_UNIT_INDEX" val="1"/>
  <p:tag name="KSO_WM_UNIT_LAYERLEVEL" val="1"/>
  <p:tag name="KSO_WM_UNIT_NOCLEAR" val="0"/>
  <p:tag name="KSO_WM_UNIT_PRESET_TEXT" val="Lorem ipsum dolor sit amet, consectetur adipisicing elit, sed do eiusmod tempor incididunt ut labore et dolore magna aliqua. Ut enim ad minim veniam, quis nostrud exercitation ullamco laboris nisi ut aliquip ex ea commodo consequat."/>
  <p:tag name="KSO_WM_UNIT_TYPE" val="f"/>
  <p:tag name="KSO_WM_UNIT_VALUE" val="155"/>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i*4"/>
  <p:tag name="KSO_WM_UNIT_INDEX" val="4"/>
  <p:tag name="KSO_WM_UNIT_LAYERLEVEL" val="1"/>
  <p:tag name="KSO_WM_UNIT_TYPE" val="i"/>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i*6"/>
  <p:tag name="KSO_WM_UNIT_INDEX" val="6"/>
  <p:tag name="KSO_WM_UNIT_LAYERLEVEL" val="1"/>
  <p:tag name="KSO_WM_UNIT_TYPE" val="i"/>
</p:tagLst>
</file>

<file path=ppt/tags/tag326.xml><?xml version="1.0" encoding="utf-8"?>
<p:tagLst xmlns:p="http://schemas.openxmlformats.org/presentationml/2006/main">
  <p:tag name="KSO_WM_BEAUTIFY_FLAG" val=""/>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a*1"/>
  <p:tag name="KSO_WM_UNIT_INDEX" val="1"/>
  <p:tag name="KSO_WM_UNIT_ISCONTENTSTITLE" val="0"/>
  <p:tag name="KSO_WM_UNIT_LAYERLEVEL" val="1"/>
  <p:tag name="KSO_WM_UNIT_NOCLEAR" val="0"/>
  <p:tag name="KSO_WM_UNIT_PRESET_TEXT" val="LOREM IPSUM DOLOR"/>
  <p:tag name="KSO_WM_UNIT_TYPE" val="a"/>
  <p:tag name="KSO_WM_UNIT_VALUE" val="22"/>
</p:tagLst>
</file>

<file path=ppt/tags/tag327.xml><?xml version="1.0" encoding="utf-8"?>
<p:tagLst xmlns:p="http://schemas.openxmlformats.org/presentationml/2006/main">
  <p:tag name="KSO_WM_BEAUTIFY_FLAG" val=""/>
</p:tagLst>
</file>

<file path=ppt/tags/tag328.xml><?xml version="1.0" encoding="utf-8"?>
<p:tagLst xmlns:p="http://schemas.openxmlformats.org/presentationml/2006/main">
  <p:tag name="KSO_WM_BEAUTIFY_FLAG" val="#wm#"/>
  <p:tag name="KSO_WM_COMBINE_RELATE_SLIDE_ID" val="background20177594_9"/>
  <p:tag name="KSO_WM_SLIDE_ID" val="custom20180456_29"/>
  <p:tag name="KSO_WM_SLIDE_INDEX" val="29"/>
  <p:tag name="KSO_WM_SLIDE_ITEM_CNT" val="0"/>
  <p:tag name="KSO_WM_SLIDE_LAYOUT" val="f_g"/>
  <p:tag name="KSO_WM_SLIDE_LAYOUT_CNT" val="1_1"/>
  <p:tag name="KSO_WM_SLIDE_POSITION" val="119*106"/>
  <p:tag name="KSO_WM_SLIDE_SIZE" val="701*321"/>
  <p:tag name="KSO_WM_SLIDE_SUBTYPE" val="pureTxt"/>
  <p:tag name="KSO_WM_SLIDE_TYPE" val="text"/>
  <p:tag name="KSO_WM_SPECIAL_SOURCE" val="bdnull"/>
  <p:tag name="KSO_WM_TAG_VERSION" val="1.0"/>
  <p:tag name="KSO_WM_TEMPLATE_CATEGORY" val="custom"/>
  <p:tag name="KSO_WM_TEMPLATE_COLOR_TYPE" val="1"/>
  <p:tag name="KSO_WM_TEMPLATE_INDEX" val="20180456"/>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a*1"/>
  <p:tag name="KSO_WM_UNIT_INDEX" val="1"/>
  <p:tag name="KSO_WM_UNIT_ISCONTENTSTITLE" val="0"/>
  <p:tag name="KSO_WM_UNIT_LAYERLEVEL" val="1"/>
  <p:tag name="KSO_WM_UNIT_NOCLEAR" val="0"/>
  <p:tag name="KSO_WM_UNIT_PRESET_TEXT" val="LOREM IPSUM DOLOR"/>
  <p:tag name="KSO_WM_UNIT_TYPE" val="a"/>
  <p:tag name="KSO_WM_UNIT_VALUE" val="22"/>
</p:tagLst>
</file>

<file path=ppt/tags/tag330.xml><?xml version="1.0" encoding="utf-8"?>
<p:tagLst xmlns:p="http://schemas.openxmlformats.org/presentationml/2006/main">
  <p:tag name="KSO_WM_BEAUTIFY_FLAG" val=""/>
</p:tagLst>
</file>

<file path=ppt/tags/tag331.xml><?xml version="1.0" encoding="utf-8"?>
<p:tagLst xmlns:p="http://schemas.openxmlformats.org/presentationml/2006/main">
  <p:tag name="KSO_WM_BEAUTIFY_FLAG" val=""/>
</p:tagLst>
</file>

<file path=ppt/tags/tag332.xml><?xml version="1.0" encoding="utf-8"?>
<p:tagLst xmlns:p="http://schemas.openxmlformats.org/presentationml/2006/main">
  <p:tag name="KSO_WM_BEAUTIFY_FLAG" val=""/>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f*1"/>
  <p:tag name="KSO_WM_UNIT_LAYERLEVEL" val="1"/>
  <p:tag name="KSO_WM_UNIT_NOCLEAR" val="0"/>
  <p:tag name="KSO_WM_UNIT_PRESET_TEXT" val="Lorem ipsum dolor sit amet, consectetur adipisicing elit, sed do eiusmod tempor incididunt ut labore et dolore magna aliqua. Ut enim ad minim veniam, quis nostrud exercitation ullamco laboris nisi ut aliquip ex ea commodo consequat."/>
  <p:tag name="KSO_WM_UNIT_VALUE" val="155"/>
</p:tagLst>
</file>

<file path=ppt/tags/tag333.xml><?xml version="1.0" encoding="utf-8"?>
<p:tagLst xmlns:p="http://schemas.openxmlformats.org/presentationml/2006/main">
  <p:tag name="KSO_WM_BEAUTIFY_FLAG" val=""/>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f*1"/>
  <p:tag name="KSO_WM_UNIT_LAYERLEVEL" val="1"/>
  <p:tag name="KSO_WM_UNIT_NOCLEAR" val="0"/>
  <p:tag name="KSO_WM_UNIT_PRESET_TEXT" val="Lorem ipsum dolor sit amet, consectetur adipisicing elit, sed do eiusmod tempor incididunt ut labore et dolore magna aliqua. Ut enim ad minim veniam, quis nostrud exercitation ullamco laboris nisi ut aliquip ex ea commodo consequat."/>
  <p:tag name="KSO_WM_UNIT_VALUE" val="155"/>
</p:tagLst>
</file>

<file path=ppt/tags/tag334.xml><?xml version="1.0" encoding="utf-8"?>
<p:tagLst xmlns:p="http://schemas.openxmlformats.org/presentationml/2006/main">
  <p:tag name="KSO_WM_BEAUTIFY_FLAG" val="#wm#"/>
  <p:tag name="KSO_WM_COMBINE_RELATE_SLIDE_ID" val="background20177594_2"/>
  <p:tag name="KSO_WM_SLIDE_ID" val="custom20180456_2"/>
  <p:tag name="KSO_WM_SLIDE_INDEX" val="2"/>
  <p:tag name="KSO_WM_SLIDE_ITEM_CNT" val="0"/>
  <p:tag name="KSO_WM_SLIDE_LAYOUT" val="a_f"/>
  <p:tag name="KSO_WM_SLIDE_LAYOUT_CNT" val="1_1"/>
  <p:tag name="KSO_WM_SLIDE_POSITION" val="52*35"/>
  <p:tag name="KSO_WM_SLIDE_SIZE" val="854*464"/>
  <p:tag name="KSO_WM_SLIDE_SUBTYPE" val="pureTxt"/>
  <p:tag name="KSO_WM_SLIDE_TYPE" val="text"/>
  <p:tag name="KSO_WM_SPECIAL_SOURCE" val="bdnull"/>
  <p:tag name="KSO_WM_TAG_VERSION" val="1.0"/>
  <p:tag name="KSO_WM_TEMPLATE_CATEGORY" val="custom"/>
  <p:tag name="KSO_WM_TEMPLATE_COLOR_TYPE" val="1"/>
  <p:tag name="KSO_WM_TEMPLATE_INDEX" val="20180456"/>
  <p:tag name="KSO_WM_TEMPLATE_MASTER_TYPE" val="1"/>
  <p:tag name="KSO_WM_TEMPLATE_SUBCATEGORY" val="0"/>
</p:tagLst>
</file>

<file path=ppt/tags/tag335.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a*1"/>
  <p:tag name="KSO_WM_UNIT_INDEX" val="1"/>
  <p:tag name="KSO_WM_UNIT_ISCONTENTSTITLE" val="0"/>
  <p:tag name="KSO_WM_UNIT_LAYERLEVEL" val="1"/>
  <p:tag name="KSO_WM_UNIT_NOCLEAR" val="0"/>
  <p:tag name="KSO_WM_UNIT_PRESET_TEXT" val="LOREM IPSUM DOLOR"/>
  <p:tag name="KSO_WM_UNIT_TYPE" val="a"/>
  <p:tag name="KSO_WM_UNIT_VALUE" val="22"/>
</p:tagLst>
</file>

<file path=ppt/tags/tag336.xml><?xml version="1.0" encoding="utf-8"?>
<p:tagLst xmlns:p="http://schemas.openxmlformats.org/presentationml/2006/main">
  <p:tag name="KSO_WM_BEAUTIFY_FLAG" val=""/>
</p:tagLst>
</file>

<file path=ppt/tags/tag337.xml><?xml version="1.0" encoding="utf-8"?>
<p:tagLst xmlns:p="http://schemas.openxmlformats.org/presentationml/2006/main">
  <p:tag name="KSO_WM_BEAUTIFY_FLAG" val=""/>
</p:tagLst>
</file>

<file path=ppt/tags/tag338.xml><?xml version="1.0" encoding="utf-8"?>
<p:tagLst xmlns:p="http://schemas.openxmlformats.org/presentationml/2006/main">
  <p:tag name="KSO_WM_BEAUTIFY_FLAG" val=""/>
</p:tagLst>
</file>

<file path=ppt/tags/tag339.xml><?xml version="1.0" encoding="utf-8"?>
<p:tagLst xmlns:p="http://schemas.openxmlformats.org/presentationml/2006/main">
  <p:tag name="KSO_WM_BEAUTIFY_FLAG" val=""/>
</p:tagLst>
</file>

<file path=ppt/tags/tag340.xml><?xml version="1.0" encoding="utf-8"?>
<p:tagLst xmlns:p="http://schemas.openxmlformats.org/presentationml/2006/main">
  <p:tag name="KSO_WM_BEAUTIFY_FLAG" val=""/>
</p:tagLst>
</file>

<file path=ppt/tags/tag341.xml><?xml version="1.0" encoding="utf-8"?>
<p:tagLst xmlns:p="http://schemas.openxmlformats.org/presentationml/2006/main">
  <p:tag name="KSO_WM_BEAUTIFY_FLAG" val=""/>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f*1"/>
  <p:tag name="KSO_WM_UNIT_LAYERLEVEL" val="1"/>
  <p:tag name="KSO_WM_UNIT_NOCLEAR" val="0"/>
  <p:tag name="KSO_WM_UNIT_PRESET_TEXT" val="Lorem ipsum dolor sit amet, consectetur adipisicing elit, sed do eiusmod tempor incididunt ut labore et dolore magna aliqua. Ut enim ad minim veniam, quis nostrud exercitation ullamco laboris nisi ut aliquip ex ea commodo consequat."/>
  <p:tag name="KSO_WM_UNIT_VALUE" val="155"/>
</p:tagLst>
</file>

<file path=ppt/tags/tag342.xml><?xml version="1.0" encoding="utf-8"?>
<p:tagLst xmlns:p="http://schemas.openxmlformats.org/presentationml/2006/main">
  <p:tag name="KSO_WM_BEAUTIFY_FLAG" val=""/>
</p:tagLst>
</file>

<file path=ppt/tags/tag343.xml><?xml version="1.0" encoding="utf-8"?>
<p:tagLst xmlns:p="http://schemas.openxmlformats.org/presentationml/2006/main">
  <p:tag name="KSO_WM_BEAUTIFY_FLAG" val="#wm#"/>
  <p:tag name="KSO_WM_COMBINE_RELATE_SLIDE_ID" val="background20177594_2"/>
  <p:tag name="KSO_WM_SLIDE_ID" val="custom20180456_2"/>
  <p:tag name="KSO_WM_SLIDE_INDEX" val="2"/>
  <p:tag name="KSO_WM_SLIDE_ITEM_CNT" val="0"/>
  <p:tag name="KSO_WM_SLIDE_LAYOUT" val="a_f"/>
  <p:tag name="KSO_WM_SLIDE_LAYOUT_CNT" val="1_1"/>
  <p:tag name="KSO_WM_SLIDE_POSITION" val="52*35"/>
  <p:tag name="KSO_WM_SLIDE_SIZE" val="854*464"/>
  <p:tag name="KSO_WM_SLIDE_SUBTYPE" val="pureTxt"/>
  <p:tag name="KSO_WM_SLIDE_TYPE" val="text"/>
  <p:tag name="KSO_WM_SPECIAL_SOURCE" val="bdnull"/>
  <p:tag name="KSO_WM_TAG_VERSION" val="1.0"/>
  <p:tag name="KSO_WM_TEMPLATE_CATEGORY" val="custom"/>
  <p:tag name="KSO_WM_TEMPLATE_COLOR_TYPE" val="1"/>
  <p:tag name="KSO_WM_TEMPLATE_INDEX" val="20180456"/>
  <p:tag name="KSO_WM_TEMPLATE_MASTER_TYPE" val="1"/>
  <p:tag name="KSO_WM_TEMPLATE_SUBCATEGORY" val="0"/>
</p:tagLst>
</file>

<file path=ppt/tags/tag344.xml><?xml version="1.0" encoding="utf-8"?>
<p:tagLst xmlns:p="http://schemas.openxmlformats.org/presentationml/2006/main">
  <p:tag name="KSO_WM_BEAUTIFY_FLAG" val="#wm#"/>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a*1"/>
  <p:tag name="KSO_WM_UNIT_INDEX" val="1"/>
  <p:tag name="KSO_WM_UNIT_ISCONTENTSTITLE" val="0"/>
  <p:tag name="KSO_WM_UNIT_LAYERLEVEL" val="1"/>
  <p:tag name="KSO_WM_UNIT_NOCLEAR" val="0"/>
  <p:tag name="KSO_WM_UNIT_PRESET_TEXT" val="LOREM IPSUM DOLOR"/>
  <p:tag name="KSO_WM_UNIT_TYPE" val="a"/>
  <p:tag name="KSO_WM_UNIT_VALUE" val="22"/>
</p:tagLst>
</file>

<file path=ppt/tags/tag345.xml><?xml version="1.0" encoding="utf-8"?>
<p:tagLst xmlns:p="http://schemas.openxmlformats.org/presentationml/2006/main">
  <p:tag name="KSO_WM_BEAUTIFY_FLAG" val=""/>
</p:tagLst>
</file>

<file path=ppt/tags/tag346.xml><?xml version="1.0" encoding="utf-8"?>
<p:tagLst xmlns:p="http://schemas.openxmlformats.org/presentationml/2006/main">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f*1"/>
  <p:tag name="KSO_WM_UNIT_LAYERLEVEL" val="1"/>
  <p:tag name="KSO_WM_UNIT_NOCLEAR" val="0"/>
  <p:tag name="KSO_WM_UNIT_PRESET_TEXT" val="Lorem ipsum dolor sit amet, consectetur adipisicing elit, sed do eiusmod tempor incididunt ut labore et dolore magna aliqua. Ut enim ad minim veniam, quis nostrud exercitation ullamco laboris nisi ut aliquip ex ea commodo consequat."/>
  <p:tag name="KSO_WM_UNIT_VALUE" val="155"/>
</p:tagLst>
</file>

<file path=ppt/tags/tag347.xml><?xml version="1.0" encoding="utf-8"?>
<p:tagLst xmlns:p="http://schemas.openxmlformats.org/presentationml/2006/main">
  <p:tag name="KSO_WM_TAG_VERSION" val="1.0"/>
  <p:tag name="KSO_WM_TEMPLATE_CATEGORY" val="custom"/>
  <p:tag name="KSO_WM_TEMPLATE_INDEX" val="20180456"/>
  <p:tag name="KSO_WM_UNIT_COMPATIBLE" val="0"/>
  <p:tag name="KSO_WM_UNIT_DIAGRAM_ISNUMVISUAL" val="0"/>
  <p:tag name="KSO_WM_UNIT_DIAGRAM_ISREFERUNIT" val="0"/>
  <p:tag name="KSO_WM_UNIT_HIGHLIGHT" val="0"/>
  <p:tag name="KSO_WM_UNIT_ID" val="custom20180456_29*f*1"/>
  <p:tag name="KSO_WM_UNIT_LAYERLEVEL" val="1"/>
  <p:tag name="KSO_WM_UNIT_NOCLEAR" val="0"/>
  <p:tag name="KSO_WM_UNIT_PRESET_TEXT" val="Lorem ipsum dolor sit amet, consectetur adipisicing elit, sed do eiusmod tempor incididunt ut labore et dolore magna aliqua. Ut enim ad minim veniam, quis nostrud exercitation ullamco laboris nisi ut aliquip ex ea commodo consequat."/>
  <p:tag name="KSO_WM_UNIT_VALUE" val="155"/>
</p:tagLst>
</file>

<file path=ppt/tags/tag348.xml><?xml version="1.0" encoding="utf-8"?>
<p:tagLst xmlns:p="http://schemas.openxmlformats.org/presentationml/2006/main">
  <p:tag name="KSO_WM_BEAUTIFY_FLAG" val=""/>
</p:tagLst>
</file>

<file path=ppt/tags/tag349.xml><?xml version="1.0" encoding="utf-8"?>
<p:tagLst xmlns:p="http://schemas.openxmlformats.org/presentationml/2006/main">
  <p:tag name="KSO_WM_BEAUTIFY_FLAG" val=""/>
</p:tagLst>
</file>

<file path=ppt/tags/tag350.xml><?xml version="1.0" encoding="utf-8"?>
<p:tagLst xmlns:p="http://schemas.openxmlformats.org/presentationml/2006/main">
  <p:tag name="KSO_WM_BEAUTIFY_FLAG" val="#wm#"/>
  <p:tag name="KSO_WM_COMBINE_RELATE_SLIDE_ID" val="background20177594_2"/>
  <p:tag name="KSO_WM_SLIDE_ID" val="custom20180456_2"/>
  <p:tag name="KSO_WM_SLIDE_INDEX" val="2"/>
  <p:tag name="KSO_WM_SLIDE_ITEM_CNT" val="0"/>
  <p:tag name="KSO_WM_SLIDE_LAYOUT" val="a_f"/>
  <p:tag name="KSO_WM_SLIDE_LAYOUT_CNT" val="1_1"/>
  <p:tag name="KSO_WM_SLIDE_POSITION" val="52*35"/>
  <p:tag name="KSO_WM_SLIDE_SIZE" val="854*464"/>
  <p:tag name="KSO_WM_SLIDE_SUBTYPE" val="pureTxt"/>
  <p:tag name="KSO_WM_SLIDE_TYPE" val="text"/>
  <p:tag name="KSO_WM_SPECIAL_SOURCE" val="bdnull"/>
  <p:tag name="KSO_WM_TAG_VERSION" val="1.0"/>
  <p:tag name="KSO_WM_TEMPLATE_CATEGORY" val="custom"/>
  <p:tag name="KSO_WM_TEMPLATE_COLOR_TYPE" val="1"/>
  <p:tag name="KSO_WM_TEMPLATE_INDEX" val="20180456"/>
  <p:tag name="KSO_WM_TEMPLATE_MASTER_TYPE" val="1"/>
  <p:tag name="KSO_WM_TEMPLATE_SUBCATEGORY" val="0"/>
</p:tagLst>
</file>

<file path=ppt/tags/tag35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59">
      <a:dk1>
        <a:srgbClr val="000000"/>
      </a:dk1>
      <a:lt1>
        <a:srgbClr val="FFFFFF"/>
      </a:lt1>
      <a:dk2>
        <a:srgbClr val="D8E8D6"/>
      </a:dk2>
      <a:lt2>
        <a:srgbClr val="FFFFFF"/>
      </a:lt2>
      <a:accent1>
        <a:srgbClr val="5B9362"/>
      </a:accent1>
      <a:accent2>
        <a:srgbClr val="71945C"/>
      </a:accent2>
      <a:accent3>
        <a:srgbClr val="819454"/>
      </a:accent3>
      <a:accent4>
        <a:srgbClr val="94964C"/>
      </a:accent4>
      <a:accent5>
        <a:srgbClr val="A49545"/>
      </a:accent5>
      <a:accent6>
        <a:srgbClr val="B6963F"/>
      </a:accent6>
      <a:hlink>
        <a:srgbClr val="50AAD2"/>
      </a:hlink>
      <a:folHlink>
        <a:srgbClr val="9A3C9F"/>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Office 主题​​">
  <a:themeElements>
    <a:clrScheme name="自定义 59">
      <a:dk1>
        <a:srgbClr val="000000"/>
      </a:dk1>
      <a:lt1>
        <a:srgbClr val="FFFFFF"/>
      </a:lt1>
      <a:dk2>
        <a:srgbClr val="D8E8D6"/>
      </a:dk2>
      <a:lt2>
        <a:srgbClr val="FFFFFF"/>
      </a:lt2>
      <a:accent1>
        <a:srgbClr val="5B9362"/>
      </a:accent1>
      <a:accent2>
        <a:srgbClr val="71945C"/>
      </a:accent2>
      <a:accent3>
        <a:srgbClr val="819454"/>
      </a:accent3>
      <a:accent4>
        <a:srgbClr val="94964C"/>
      </a:accent4>
      <a:accent5>
        <a:srgbClr val="A49545"/>
      </a:accent5>
      <a:accent6>
        <a:srgbClr val="B6963F"/>
      </a:accent6>
      <a:hlink>
        <a:srgbClr val="50AAD2"/>
      </a:hlink>
      <a:folHlink>
        <a:srgbClr val="9A3C9F"/>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宋体"/>
        <a:ea typeface="宋体"/>
        <a:cs typeface="Arial"/>
        <a:font script="Jpan" typeface="游ゴシック Light"/>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宋体"/>
        <a:ea typeface="宋体"/>
        <a:cs typeface="Arial"/>
        <a:font script="Jpan" typeface="游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自定义 59">
    <a:dk1>
      <a:srgbClr val="000000"/>
    </a:dk1>
    <a:lt1>
      <a:srgbClr val="FFFFFF"/>
    </a:lt1>
    <a:dk2>
      <a:srgbClr val="D8E8D6"/>
    </a:dk2>
    <a:lt2>
      <a:srgbClr val="FFFFFF"/>
    </a:lt2>
    <a:accent1>
      <a:srgbClr val="5B9362"/>
    </a:accent1>
    <a:accent2>
      <a:srgbClr val="71945C"/>
    </a:accent2>
    <a:accent3>
      <a:srgbClr val="819454"/>
    </a:accent3>
    <a:accent4>
      <a:srgbClr val="94964C"/>
    </a:accent4>
    <a:accent5>
      <a:srgbClr val="A49545"/>
    </a:accent5>
    <a:accent6>
      <a:srgbClr val="B6963F"/>
    </a:accent6>
    <a:hlink>
      <a:srgbClr val="50AAD2"/>
    </a:hlink>
    <a:folHlink>
      <a:srgbClr val="9A3C9F"/>
    </a:folHlink>
  </a:clrScheme>
</a:themeOverride>
</file>

<file path=ppt/theme/themeOverride2.xml><?xml version="1.0" encoding="utf-8"?>
<a:themeOverride xmlns:r="http://schemas.openxmlformats.org/officeDocument/2006/relationships" xmlns:a="http://schemas.openxmlformats.org/drawingml/2006/main">
  <a:clrScheme name="自定义 59">
    <a:dk1>
      <a:srgbClr val="000000"/>
    </a:dk1>
    <a:lt1>
      <a:srgbClr val="FFFFFF"/>
    </a:lt1>
    <a:dk2>
      <a:srgbClr val="D8E8D6"/>
    </a:dk2>
    <a:lt2>
      <a:srgbClr val="FFFFFF"/>
    </a:lt2>
    <a:accent1>
      <a:srgbClr val="5B9362"/>
    </a:accent1>
    <a:accent2>
      <a:srgbClr val="71945C"/>
    </a:accent2>
    <a:accent3>
      <a:srgbClr val="819454"/>
    </a:accent3>
    <a:accent4>
      <a:srgbClr val="94964C"/>
    </a:accent4>
    <a:accent5>
      <a:srgbClr val="A49545"/>
    </a:accent5>
    <a:accent6>
      <a:srgbClr val="B6963F"/>
    </a:accent6>
    <a:hlink>
      <a:srgbClr val="50AAD2"/>
    </a:hlink>
    <a:folHlink>
      <a:srgbClr val="9A3C9F"/>
    </a:folHlink>
  </a:clrScheme>
</a:themeOverride>
</file>

<file path=ppt/theme/themeOverride3.xml><?xml version="1.0" encoding="utf-8"?>
<a:themeOverride xmlns:r="http://schemas.openxmlformats.org/officeDocument/2006/relationships" xmlns:a="http://schemas.openxmlformats.org/drawingml/2006/main">
  <a:clrScheme name="自定义 59">
    <a:dk1>
      <a:srgbClr val="000000"/>
    </a:dk1>
    <a:lt1>
      <a:srgbClr val="FFFFFF"/>
    </a:lt1>
    <a:dk2>
      <a:srgbClr val="D8E8D6"/>
    </a:dk2>
    <a:lt2>
      <a:srgbClr val="FFFFFF"/>
    </a:lt2>
    <a:accent1>
      <a:srgbClr val="5B9362"/>
    </a:accent1>
    <a:accent2>
      <a:srgbClr val="71945C"/>
    </a:accent2>
    <a:accent3>
      <a:srgbClr val="819454"/>
    </a:accent3>
    <a:accent4>
      <a:srgbClr val="94964C"/>
    </a:accent4>
    <a:accent5>
      <a:srgbClr val="A49545"/>
    </a:accent5>
    <a:accent6>
      <a:srgbClr val="B6963F"/>
    </a:accent6>
    <a:hlink>
      <a:srgbClr val="50AAD2"/>
    </a:hlink>
    <a:folHlink>
      <a:srgbClr val="9A3C9F"/>
    </a:folHlink>
  </a:clrScheme>
</a:themeOverride>
</file>

<file path=ppt/theme/themeOverride4.xml><?xml version="1.0" encoding="utf-8"?>
<a:themeOverride xmlns:r="http://schemas.openxmlformats.org/officeDocument/2006/relationships" xmlns:a="http://schemas.openxmlformats.org/drawingml/2006/main">
  <a:clrScheme name="自定义 59">
    <a:dk1>
      <a:srgbClr val="000000"/>
    </a:dk1>
    <a:lt1>
      <a:srgbClr val="FFFFFF"/>
    </a:lt1>
    <a:dk2>
      <a:srgbClr val="D8E8D6"/>
    </a:dk2>
    <a:lt2>
      <a:srgbClr val="FFFFFF"/>
    </a:lt2>
    <a:accent1>
      <a:srgbClr val="5B9362"/>
    </a:accent1>
    <a:accent2>
      <a:srgbClr val="71945C"/>
    </a:accent2>
    <a:accent3>
      <a:srgbClr val="819454"/>
    </a:accent3>
    <a:accent4>
      <a:srgbClr val="94964C"/>
    </a:accent4>
    <a:accent5>
      <a:srgbClr val="A49545"/>
    </a:accent5>
    <a:accent6>
      <a:srgbClr val="B6963F"/>
    </a:accent6>
    <a:hlink>
      <a:srgbClr val="50AAD2"/>
    </a:hlink>
    <a:folHlink>
      <a:srgbClr val="9A3C9F"/>
    </a:folHlink>
  </a:clrScheme>
</a:themeOverride>
</file>

<file path=ppt/theme/themeOverride5.xml><?xml version="1.0" encoding="utf-8"?>
<a:themeOverride xmlns:r="http://schemas.openxmlformats.org/officeDocument/2006/relationships" xmlns:a="http://schemas.openxmlformats.org/drawingml/2006/main">
  <a:clrScheme name="自定义 59">
    <a:dk1>
      <a:srgbClr val="000000"/>
    </a:dk1>
    <a:lt1>
      <a:srgbClr val="FFFFFF"/>
    </a:lt1>
    <a:dk2>
      <a:srgbClr val="D8E8D6"/>
    </a:dk2>
    <a:lt2>
      <a:srgbClr val="FFFFFF"/>
    </a:lt2>
    <a:accent1>
      <a:srgbClr val="5B9362"/>
    </a:accent1>
    <a:accent2>
      <a:srgbClr val="71945C"/>
    </a:accent2>
    <a:accent3>
      <a:srgbClr val="819454"/>
    </a:accent3>
    <a:accent4>
      <a:srgbClr val="94964C"/>
    </a:accent4>
    <a:accent5>
      <a:srgbClr val="A49545"/>
    </a:accent5>
    <a:accent6>
      <a:srgbClr val="B6963F"/>
    </a:accent6>
    <a:hlink>
      <a:srgbClr val="50AAD2"/>
    </a:hlink>
    <a:folHlink>
      <a:srgbClr val="9A3C9F"/>
    </a:folHlink>
  </a:clrScheme>
</a:themeOverride>
</file>

<file path=ppt/theme/themeOverride6.xml><?xml version="1.0" encoding="utf-8"?>
<a:themeOverride xmlns:r="http://schemas.openxmlformats.org/officeDocument/2006/relationships" xmlns:a="http://schemas.openxmlformats.org/drawingml/2006/main">
  <a:clrScheme name="自定义 59">
    <a:dk1>
      <a:srgbClr val="000000"/>
    </a:dk1>
    <a:lt1>
      <a:srgbClr val="FFFFFF"/>
    </a:lt1>
    <a:dk2>
      <a:srgbClr val="D8E8D6"/>
    </a:dk2>
    <a:lt2>
      <a:srgbClr val="FFFFFF"/>
    </a:lt2>
    <a:accent1>
      <a:srgbClr val="5B9362"/>
    </a:accent1>
    <a:accent2>
      <a:srgbClr val="71945C"/>
    </a:accent2>
    <a:accent3>
      <a:srgbClr val="819454"/>
    </a:accent3>
    <a:accent4>
      <a:srgbClr val="94964C"/>
    </a:accent4>
    <a:accent5>
      <a:srgbClr val="A49545"/>
    </a:accent5>
    <a:accent6>
      <a:srgbClr val="B6963F"/>
    </a:accent6>
    <a:hlink>
      <a:srgbClr val="50AAD2"/>
    </a:hlink>
    <a:folHlink>
      <a:srgbClr val="9A3C9F"/>
    </a:folHlink>
  </a:clrScheme>
</a:themeOverride>
</file>

<file path=ppt/theme/themeOverride7.xml><?xml version="1.0" encoding="utf-8"?>
<a:themeOverride xmlns:r="http://schemas.openxmlformats.org/officeDocument/2006/relationships" xmlns:a="http://schemas.openxmlformats.org/drawingml/2006/main">
  <a:clrScheme name="自定义 59">
    <a:dk1>
      <a:srgbClr val="000000"/>
    </a:dk1>
    <a:lt1>
      <a:srgbClr val="FFFFFF"/>
    </a:lt1>
    <a:dk2>
      <a:srgbClr val="D8E8D6"/>
    </a:dk2>
    <a:lt2>
      <a:srgbClr val="FFFFFF"/>
    </a:lt2>
    <a:accent1>
      <a:srgbClr val="5B9362"/>
    </a:accent1>
    <a:accent2>
      <a:srgbClr val="71945C"/>
    </a:accent2>
    <a:accent3>
      <a:srgbClr val="819454"/>
    </a:accent3>
    <a:accent4>
      <a:srgbClr val="94964C"/>
    </a:accent4>
    <a:accent5>
      <a:srgbClr val="A49545"/>
    </a:accent5>
    <a:accent6>
      <a:srgbClr val="B6963F"/>
    </a:accent6>
    <a:hlink>
      <a:srgbClr val="50AAD2"/>
    </a:hlink>
    <a:folHlink>
      <a:srgbClr val="9A3C9F"/>
    </a:folHlink>
  </a:clrScheme>
</a:themeOverride>
</file>

<file path=ppt/theme/themeOverride8.xml><?xml version="1.0" encoding="utf-8"?>
<a:themeOverride xmlns:r="http://schemas.openxmlformats.org/officeDocument/2006/relationships" xmlns:a="http://schemas.openxmlformats.org/drawingml/2006/main">
  <a:clrScheme name="自定义 59">
    <a:dk1>
      <a:srgbClr val="000000"/>
    </a:dk1>
    <a:lt1>
      <a:srgbClr val="FFFFFF"/>
    </a:lt1>
    <a:dk2>
      <a:srgbClr val="D8E8D6"/>
    </a:dk2>
    <a:lt2>
      <a:srgbClr val="FFFFFF"/>
    </a:lt2>
    <a:accent1>
      <a:srgbClr val="5B9362"/>
    </a:accent1>
    <a:accent2>
      <a:srgbClr val="71945C"/>
    </a:accent2>
    <a:accent3>
      <a:srgbClr val="819454"/>
    </a:accent3>
    <a:accent4>
      <a:srgbClr val="94964C"/>
    </a:accent4>
    <a:accent5>
      <a:srgbClr val="A49545"/>
    </a:accent5>
    <a:accent6>
      <a:srgbClr val="B6963F"/>
    </a:accent6>
    <a:hlink>
      <a:srgbClr val="50AAD2"/>
    </a:hlink>
    <a:folHlink>
      <a:srgbClr val="9A3C9F"/>
    </a:folHlink>
  </a:clrScheme>
</a:themeOverride>
</file>

<file path=ppt/theme/themeOverride9.xml><?xml version="1.0" encoding="utf-8"?>
<a:themeOverride xmlns:r="http://schemas.openxmlformats.org/officeDocument/2006/relationships" xmlns:a="http://schemas.openxmlformats.org/drawingml/2006/main">
  <a:clrScheme name="自定义 59">
    <a:dk1>
      <a:srgbClr val="000000"/>
    </a:dk1>
    <a:lt1>
      <a:srgbClr val="FFFFFF"/>
    </a:lt1>
    <a:dk2>
      <a:srgbClr val="D8E8D6"/>
    </a:dk2>
    <a:lt2>
      <a:srgbClr val="FFFFFF"/>
    </a:lt2>
    <a:accent1>
      <a:srgbClr val="5B9362"/>
    </a:accent1>
    <a:accent2>
      <a:srgbClr val="71945C"/>
    </a:accent2>
    <a:accent3>
      <a:srgbClr val="819454"/>
    </a:accent3>
    <a:accent4>
      <a:srgbClr val="94964C"/>
    </a:accent4>
    <a:accent5>
      <a:srgbClr val="A49545"/>
    </a:accent5>
    <a:accent6>
      <a:srgbClr val="B6963F"/>
    </a:accent6>
    <a:hlink>
      <a:srgbClr val="50AAD2"/>
    </a:hlink>
    <a:folHlink>
      <a:srgbClr val="9A3C9F"/>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11</Slides>
  <Notes>10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11</vt:i4>
      </vt:variant>
    </vt:vector>
  </HeadingPairs>
  <TitlesOfParts>
    <vt:vector baseType="lpstr" size="20">
      <vt:lpstr>Arial</vt:lpstr>
      <vt:lpstr>Calibri</vt:lpstr>
      <vt:lpstr>微软雅黑</vt:lpstr>
      <vt:lpstr>汉仪旗黑-85S</vt:lpstr>
      <vt:lpstr>黑体</vt:lpstr>
      <vt:lpstr>宋体</vt:lpstr>
      <vt:lpstr>Gill Sans</vt:lpstr>
      <vt:lpstr>Times New Roman Regular</vt:lpstr>
      <vt:lpstr>Office Theme</vt:lpstr>
      <vt:lpstr>中考复习 </vt:lpstr>
      <vt:lpstr>PowerPoint Presentation</vt:lpstr>
      <vt:lpstr>一元二次方程：例题</vt:lpstr>
      <vt:lpstr>一元二次方程：例题</vt:lpstr>
      <vt:lpstr>一元二次方程：例题</vt:lpstr>
      <vt:lpstr>一元二次方程：例题</vt:lpstr>
      <vt:lpstr>PowerPoint Presentation</vt:lpstr>
      <vt:lpstr>一元二次方程：例题</vt:lpstr>
      <vt:lpstr>一元二次方程：例题</vt:lpstr>
      <vt:lpstr>一元二次方程：例题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2024-09-28T09:48:53.469</cp:lastPrinted>
  <dcterms:created xsi:type="dcterms:W3CDTF">2024-09-28T01:48:53Z</dcterms:created>
  <dcterms:modified xsi:type="dcterms:W3CDTF">2024-09-28T01:48:59Z</dcterms:modified>
</cp:coreProperties>
</file>