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342625-E4D8-42B4-8E9D-1B74CC8AD6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597F4D-B95A-474A-9D8D-52EC3B447D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479009-FC55-4474-A6F4-DB824A102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B39E82-26FE-47AB-9A7F-D003529436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51FF2C-4988-47DD-BEA4-835D69D236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9702AC-8234-4426-AD42-91D5B13C5C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4595DE-A886-40E9-BBA5-8EEED3E27C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685CB2-30D4-4D2C-BAB8-4F2502025C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4C45DC-96CD-4C46-8BAB-95621DC1D4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81E936-F425-495C-A8E4-2E278C27E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BC4403-E395-4CE4-BF20-3EA27DB473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1042312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医学信息系统中的数据可信度与质量控制研究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医学信息系统概述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数据可信度评估方法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质量控制方法与技术研究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实验设计与结果分析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随着医学信息系统的广泛应用，数据可信度与质量控制成为关键问题。</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高质量的医学数据对于疾病诊断、治疗决策、科研等具有重要意义。</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数据可信度不高、质量不稳定将严重影响医学信息系统的有效性和可靠性。</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342" b="3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随着人工智能、大数据等技术的不断发展，医学信息系统数据可信度与质量控制将面临新的机遇和挑战。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国内学者在医学信息系统数据可信度与质量控制方面取得了一定研究成果，但仍存在诸多挑战。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国外在相关领域的研究起步较早，形成了较为完善的理论体系和实践经验。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研究内容</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本研究将围绕医学信息系统中的数据可信度与质量控制展开，包括数据质量评估指标体系的构建、数据清洗与预处理方法的研究、数据可信度提升策略的探索等。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采用文献综述、案例分析、实证研究等方法，综合运用统计学、信息学、医学等多学科知识，对数据可信度与质量控制进行深入研究。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医学信息系统概述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医学信息系统是指运用计算机和通讯技术，对医学信息进行采集、存储、处理、传输、分析和应用，以辅助医疗、教学、科研和管理的系统。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具有信息量大、种类繁多、更新迅速、涉及面广、专业性强、安全性要求高等特点。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医学信息系统的定义与特点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医学信息系统的组成与功能</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医学信息系统通常由硬件、软件、数据、人员和规章制度等部分组成。其中，硬件包括计算机、网络设备等；软件包括操作系统、数据库管理系统、应用软件等；数据是医学信息系统的核心，包括患者信息、医疗记录、医学图像等；人员是医学信息系统的使用者和管理者；规章制度是确保医学信息系统正常运行和信息安全的重要保障。</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组成</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医学信息系统具有数据采集与输入、数据存储与管理、数据处理与分析、信息传输与共享、用户接口与交互等功能。通过这些功能，医学信息系统能够实现对患者信息的全面管理，提高医疗质量和效率，促进医学研究和学术交流。</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功能</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医学信息系统经历了从单机应用到网络应用、从局部应用到全面应用、从简单应用到复杂应用的发展历程。随着计算机和通讯技术的不断发展，医学信息系统的功能和性能也在不断提高。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趋势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未来，医学信息系统将朝着更加智能化、集成化、标准化和安全化的方向发展。智能化将提高医学信息系统的自动化程度和决策支持能力；集成化将实现不同系统之间的信息共享和协同工作；标准化将提高医学信息的互操作性和可交换性；安全化将确保医学信息的安全性和隐私保护。</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医学信息系统的发展历程与趋势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数据可信度评估方法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数据可信度定义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指医学信息系统中的数据在准确性、完整性、一致性、及时性、可解释性等方面的可信赖程度。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数据可信度的重要性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高质量的数据是医学研究和临床实践的基础，数据可信度的高低直接影响医学决策的科学性和有效性。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数据可信度的定义与重要性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数据可信度评估指标体系构建</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数据源可靠性</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数据应用合规性</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数据处理规范性</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数据存储安全性</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评估数据收集过程中源数据的真实性和准确性，包括数据采集方法、采集人员专业素养等。</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评估数据在处理过程中的规范性，包括数据清洗、数据转换、数据整合等环节的操作是否符合标准和规范。</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评估数据存储环境的安全性，包括数据存储设备的可靠性、数据备份和恢复机制的完善程度等。</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评估数据在应用过程中的合规性，包括数据使用是否符合伦理和法规要求，数据共享和发布是否经过授权等。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https://d.book118.com/325104231210011104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2024-09-14T07:55:52.017</cp:lastPrinted>
  <dcterms:created xsi:type="dcterms:W3CDTF">2024-09-13T23:55:52Z</dcterms:created>
  <dcterms:modified xsi:type="dcterms:W3CDTF">2024-09-13T23:55:54Z</dcterms:modified>
</cp:coreProperties>
</file>