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FE1A3-10B4-42EF-B795-6204FF407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9B86F-C680-48A9-8D30-2F67E39D5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1CA79-7160-4A07-B5D6-E015CBA91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952EB-6188-470A-B158-0ABF29209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8CE402-A13B-4214-8BC1-7B712A67D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32D49C-AD82-4CF7-A8F2-C63852285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943D96-7ADE-408A-BC1D-E608D11A7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E2E6D-13AB-4BC2-BD95-4B03A5B4D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90E7F3-5618-47B1-B28D-E6BD1F515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D583C-F42C-497B-9CF6-E8F68F9DB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D3883-0CAA-4C3C-AC4E-F9728060F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110140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《量安全培训讲义》课件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2024-01-12</a:t>
            </a: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7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量安全基本概念与重要性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法律法规与标准规范解读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计量基础知识与技能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质量检验方法与技巧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风险评估与防范措施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持续改进与提高量安全意识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量安全基本概念与重要性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  <a:endParaRPr lang="en-US" sz="3450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量安全定义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量安全是指在生产过程中，对产品质量、数量、安全等方面的全面控制和管理，以确保产品符合相关标准和客户要求，保障企业利益和消费者权益。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背景介绍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随着市场竞争的加剧和消费者对产品质量和安全性的要求不断提高，量安全已经成为企业核心竞争力的重要组成部分。企业需要加强量安全管理，提高产品质量和安全性，以赢得市场和消费者的信任和支持。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量安全定义及背景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量安全在生产过程中的作用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质量控制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通过对生产过程中的原材料、半成品和成品进行质量检验和控制，确保产品质量符合相关标准和客户要求。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数量管理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通过对生产过程中的物料、半成品和成品进行数量统计和管理，确保生产计划的顺利执行和产品数量的准确控制。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安全管理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通过对生产过程中的设备、工艺、操作等进行安全管理，确保生产过程中的安全事故得到有效预防和控制。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通过量安全培训，使员工充分认识到产品质量和安全性的重要性，提高员工的质量意识和责任感。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提高员工质量意识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加强量安全管理，提高产品质量和安全性，有利于企业在市场竞争中树立良好形象，提升竞争力。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提升企业竞争力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量安全培训有助于企业更好地保障消费者权益，提供更安全、更可靠的产品和服务，赢得消费者的信任和支持。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保障消费者权益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企业加强量安全培训的意义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法律法规与标准规范解读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  <a:endParaRPr lang="en-US" sz="3450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《中华人民共和国安全生产法》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规定了生产经营单位的安全生产保障、从业人员的安全生产权利义务、安全生产的监督管理、生产安全事故的应急救援与调查处理等方面的内容。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《中华人民共和国职业病防治法》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旨在预防、控制和消除职业病危害，防治职业病，保护劳动者健康及其相关权益。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《中华人民共和国消防法》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规定了火灾预防、消防组织、灭火救援、监督检查等方面的内容，是保障消防安全的重要法律。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国家相关法律法规概述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《危险化学品安全管理条例》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针对危险化学品的生产、储存、使用、经营和运输等环节的安全管理制定了详细的规范和标准。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《企业安全生产标准化基本规范》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规定了企业安全生产标准化的基本要求、核心要素和实施指南，是企业开展安全生产标准化建设的重要依据。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《生产过程安全卫生要求总则》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规定了生产过程安全卫生的基本要求和管理原则，适用于各类企业的生产过程安全卫生管理。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行业标准规范介绍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企业应建立健全安全生产责任制，明确各级管理人员和操作人员的安全职责，确保安全生产工作的有效实施。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安全生产责任制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企业应定期开展安全培训教育，提高员工的安全意识和操作技能，确保员工具备必要的安全生产知识。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安全培训教育制度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企业应定期进行安全检查和隐患排查，及时发现和消除事故隐患，确保生产过程中的安全。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安全检查和隐患排查制度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企业应建立健全应急管理制度，制定应急预案和现场处置方案，提高应对突发事件的能力，减少事故损失。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应急管理制度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企业内部管理制度要求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计量基础知识与技能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  <a:endParaRPr lang="en-US" sz="3450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单位换算关系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详细解释各种计量单位之间的换算关系，如长度、质量、时间、电流、热力学温度、物质的量和发光强度等单位间的换算。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单位使用注意事项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说明在使用计量单位时需要注意的事项，如正确选择单位、避免单位混淆等。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国际单位制（SI）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介绍国际单位制的基本构成，包括7个基本单位和由此导出的其他单位。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计量单位制及换算关系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介绍测量误差的分类，包括系统误差、随机误差和粗大误差等。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测量误差分类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误差来源及影响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误差处理方法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分析测量误差的来源，如仪器误差、环境误差、方法误差等，并说明它们对测量结果的影响。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介绍处理测量误差的方法，如修正法、代替法、加减消元法、对称测量法等。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测量误差分析与处理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仪表使用注意事项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说明在使用测量仪表时需要注意的事项，如正确选择仪表、合理安装和使用仪表等。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测量仪表分类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介绍常用测量仪表的分类，如长度测量仪表、质量测量仪表、时间频率测量仪表等。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仪表维护与保养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介绍测量仪表的维护与保养方法，如定期校准、保持清洁、防潮防尘等。同时强调维护保养对保证测量准确性和延长仪表使用寿命的重要性。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常用测量仪表使用和维护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质量检验方法与技巧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  <a:endParaRPr lang="en-US" sz="3450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https://d.book118.com/325110140011011101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2024-09-09T06:02:33.536</cp:lastPrinted>
  <dcterms:created xsi:type="dcterms:W3CDTF">2024-09-08T22:02:33Z</dcterms:created>
  <dcterms:modified xsi:type="dcterms:W3CDTF">2024-09-08T22:02:35Z</dcterms:modified>
</cp:coreProperties>
</file>