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CC955-699C-435B-B578-815E6759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71203-2BB0-4518-8E47-94B45500A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09365-D464-4981-BC77-39F96E72C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B0D39-A7B0-4A2A-A727-6321CF9D8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652C5-4C8A-4602-8AF4-FB506B210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48ADE-AB73-4637-99C5-33CED6630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17A33-C17B-40E8-BDC4-231F99B1E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43DB0-709B-4698-8422-6A2A1884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05E31-6AF5-4991-9ECC-80229AC61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1EE79-68C3-4EBA-A9A1-AB1338901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B3B62-8A0F-46F8-9DDE-DD7751A0E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11011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社交媒体营销的利弊分析报告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社交媒体营销的优点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如何充分发挥社交媒体营销的优势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如何应对社交媒体营销的挑战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125" b="3125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8750" r="18750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营销策略。社交媒体平台包括但不限于微信、微博、抖音、快手等，这些平台拥有庞大的用户基数和活跃的互动功能，为企业提供了与目标客户直接互动和推广产品的新渠道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5400000">
            <a:off x="5766340" y="2887218"/>
            <a:ext cx="1414082" cy="1219010"/>
          </a:xfrm>
          <a:prstGeom prst="triangle">
            <a:avLst>
              <a:gd name="adj" fmla="val 50000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5400000">
            <a:off x="5478399" y="2887313"/>
            <a:ext cx="1414082" cy="1218914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392" b="11392"/>
          <a:stretch>
            <a:fillRect/>
          </a:stretch>
        </p:blipFill>
        <p:spPr>
          <a:xfrm>
            <a:off x="527651" y="1604433"/>
            <a:ext cx="4895849" cy="3780367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社交媒体营销的发展历程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556184" y="1604433"/>
            <a:ext cx="3462792" cy="378036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社交媒体平台逐渐成为人们日常生活中不可或缺的一部分。社交媒体营销也经历了从无到有、从单一到多元的发展历程。最初，企业只是简单地在社交媒体上发布广告和宣传信息，而现在，社交媒体营销已经演变为一种综合性的营销策略，包括内容营销、用户互动、数据分析等多个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社交媒体营销的优点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07" r="251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5" r="30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扩大品牌知名度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社交媒体营销能够通过精准定位目标用户，实现更有效的品牌传播，提高品牌知名度和认知度。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社交媒体平台拥有庞大的用户基数，企业通过在这些平台上进行营销活动，能够迅速扩大品牌知名度，吸引潜在客户。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451" r="84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提升用户互动性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社交媒体营销能够提供丰富的互动形式，如问答、投票、话题讨论等，增强用户参与感和粘性，提升用户互动性。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通过与用户的互动，企业可以更好地了解用户需求和反馈，及时调整和优化产品和服务，提升用户体验。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41" r="183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社交媒体营销能够通过优质的内容和服务，提升用户对品牌的认同感和信任感，从而增强客户忠诚度。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企业可以通过社交媒体平台建立客户社区，提供个性化服务和关怀，加强与客户的联系和互动，提高客户满意度和忠诚度。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与传统媒体广告相比，社交媒体营销的成本相对较低，企业可以通过精准定位和创意营销策略，以较低的成本实现高效的营销效果。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社交媒体平台提供了丰富的广告投放工具和数据分析服务，能够帮助企业更好地跟踪和分析营销效果，优化投放策略，降低营销成本。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社交媒体营销的缺点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646" r="216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39" r="317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社交媒体上信息量巨大，用户很难筛选出有价值的内容，导致信息过载和注意力分散。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信息过载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社交媒体上的信息不断更新，用户的注意力很容易被转移，不利于品牌建立稳定的关注度。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注意力分散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信息过载和注意力分散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社交媒体平台存在数据泄露的风险，可能导致用户个人信息被盗用或滥用。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社交媒体营销可能侵犯用户的隐私，如未经用户同意收集和使用个人信息。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数据安全和隐私保护问题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隐私侵犯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缺乏个性化服务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社交媒体营销通常采用广泛传播的方式，难以针对不同客户提供个性化服务。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缺乏直接互动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社交媒体上的沟通通常是非面对面的，缺乏直接互动和情感交流，不利于建立深度客户关系。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不利于建立深度客户关系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难以衡量营销效果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量化指标不足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社交媒体营销效果的衡量通常依赖于有限的量化指标，如粉丝数量、转发量等，这些指标不能全面反映营销效果。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效果评估困难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社交媒体上的信息传播很难精确测量，同时受到多种因素的影响，因此难以准确评估营销效果。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如何充分发挥社交媒体营销的优势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https://d.book118.com/325111011330011114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2024-09-22T04:23:55.175</cp:lastPrinted>
  <dcterms:created xsi:type="dcterms:W3CDTF">2024-09-21T20:23:55Z</dcterms:created>
  <dcterms:modified xsi:type="dcterms:W3CDTF">2024-09-21T20:23:57Z</dcterms:modified>
</cp:coreProperties>
</file>