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8E2800-BC6D-40D2-91BF-EE370FD46A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860E37-4466-49CD-990F-17FADF11BE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21ECE0-079D-4AAB-9285-E5AD52CCDC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46B339-7B2B-4F4D-B0CF-7DBC0B7D19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B7D996-787C-4233-84B4-204E1B643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70D15E-7B7E-429B-AB00-4B700EFE8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BE1B51-5EF7-447C-B641-385E3A184A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C7F13A-E537-4785-8F08-C8447D089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5DB12F-9C98-4E43-943F-C29C6D0E1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71AD40-578E-4E20-AF93-394C2469C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422672-FABB-4D87-AEA8-D29DA5074A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5111224144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1204838" y="3711175"/>
            <a:ext cx="8039100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示波器的使用课件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958" y="1368038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示波器简介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示波器的基本操作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示波器的应用实例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示波器的常见问题与解决方案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示波器的维护与保养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示波器简介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示波器的定义与特点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示波器是一种用于测量、分析和显示电信号的电子仪器，具有实时、动态和交互性等特点。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示波器能够将电信号转换成可视波形，便于观察、分析和测量信号的幅度、频率、相位等参数。它具有实时动态显示的特点，能够捕捉和显示信号的变化过程，提供直观、形象的信号表现形式。此外，示波器还具有交互性，可以通过调整参数、触发条件等方式灵活地观察和分析信号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示波器有多种类型，包括模拟示波器和数字示波器，选择合适的示波器需要考虑测量需求、性能指标和预算等因素。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示波器是早期的示波器形式，其工作原理是通过电子束在CRT上扫描形成波形。数字示波器则是近年来发展迅速的示波器类型，其工作原理是将信号数字化后存储和显示。选择示波器时需要考虑测量需求，如需要测量的信号类型、幅度范围、频率范围等。此外，还需要考虑示波器的性能指标，如分辨率、刷新率、采样率等。最后，预算也是选择示波器的重要因素，需要根据实际需求和预算做出权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示波器的种类与选择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示波器的发展经历了模拟示波器、数字存储示波器和智能示波器等阶段，未来还将继续发展创新。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拟示波器是最早的示波器形式，其特点是实时显示波形，但无法保存测量数据。数字存储示波器则能够将测量数据保存下来，便于后续分析。智能示波器则是集成了计算机技术的示波器，具有自动化、智能化的特点，能够实现自动测量、自动分析等功能。未来，随着科技的不断进步和应用需求的不断提高，示波器将会继续发展创新，不断拓展其在各个领域的应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示波器的发展历程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示波器的基本操作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首先打开电源开关，等待示波器自检完成，然后根据需要调整屏幕亮度、聚焦等参数，确保示波器处于正常工作状态。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示波器的开机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首先关闭示波器，然后将示波器电源开关置于关闭位置，以确保示波器完全断电。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示波器的关机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示波器的开机与关机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在使用示波器之前，需要对示波器进行校准，以确保测量结果的准确性。校准过程中需要使用标准信号源，对示波器的垂直、水平、触发等参数进行校准。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根据需要，可以对示波器的垂直灵敏度、水平时基、触发方式等进行调整，以适应不同的测量需求。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示波器的校准与调整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944" r="17944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将需要测量的信号线接入示波器的探头，然后将探头连接到示波器的输入端。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接入信号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在接入信号后，可以根据需要调整示波器的垂直灵敏度和水平时基，以观察信号的波形和参数。同时可以使用示波器的测量工具对信号的幅度、频率等参数进行测量。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信号的接入与测量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https://d.book118.com/325111224144011041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2024-09-02T03:04:50.146</cp:lastPrinted>
  <dcterms:created xsi:type="dcterms:W3CDTF">2024-09-01T19:04:50Z</dcterms:created>
  <dcterms:modified xsi:type="dcterms:W3CDTF">2024-09-01T19:04:52Z</dcterms:modified>
</cp:coreProperties>
</file>