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20437C-0AE2-4F27-8DF0-A156B2BE3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D3D7A-0B03-4015-B042-CE8FE90A3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4DF6DD-6D37-4767-8713-9B0457328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3C3C5A-A727-48C4-8B26-DA93BD47E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1BAB39-62C3-415B-BDC0-393D251C9B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46393B-5734-4863-B3D7-1E9993EB7D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21625-AA38-4024-A3D1-26E35F5ED0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45620-AA80-4CC9-BF40-72938A458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9FAEB-AD08-4EEF-8E50-8AAD14430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17937-B5BF-4C35-8FFC-08E3C172A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6ECB5-3B7A-4627-BAC8-0104D0609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112421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分式的加减异分母分式加减课件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分式的概念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分式的加减法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分式的乘除法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分式的化简求值</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分式加减异分母的注意事项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分式的概念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分式是数学中一种重要的代数式，表示两个整式相除的关系。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分式由分子、分母和分数线组成，形如$frac{a}{b}$，其中$a$是分子，$b$是分母，且$b neq 0$。分式表示的是一种比例关系，可以用来描述现实生活中的许多问题。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89" b="28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分式具有一些基本性质，这些性质是分式运算的基础。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分式的基本性质包括分式的分子和分母可以同时乘以或除以同一个非零数，分式的值不变；分式的分子和分母可以互换位置；分式的乘法法则和除法法则等。这些性质是进行分式运算的基础。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分式的基本性质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约分是将一个分式化简为最简形式的过程。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约分是通过分子和分母的最大公约数来化简分式的过程。约分可以简化分式的形式，使其更易于理解和计算。在进行约分时，需要注意确保约去的公约数不能为零，以避免出现无意义的情况。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分式的约分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分式的加减法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4963" r="44963"/>
          <a:stretch>
            <a:fillRect/>
          </a:stretch>
        </p:blipFill>
        <p:spPr>
          <a:xfrm>
            <a:off x="5906740" y="1869245"/>
            <a:ext cx="2050690"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同分母的分式相加减时，分母保持不变，分子进行相应的加减运算。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规则</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$frac{a}{b} + frac{c}{b} = frac{a+c}{b}$，$frac{a}{b} - frac{c}{b} = frac{a-c}{b}$。</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例子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同分母分式的加减法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异分母的分式相加减时，需要先通分，即找到两个分数的最小公倍数作为新的分母，然后进行分子加减运算。</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$frac{a}{b} + frac{c}{d} = frac{ad+bc}{bd}$，$frac{a}{b} - frac{c}{d} = frac{ad-bc}{bd}$。</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异分母分式的加减法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例子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规则</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分式加减法的混合运算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在分式加减混合运算中，应先进行同分母分式的加减运算，再进行异分母分式的加减运算。同时，需要注意运算的优先级，如乘除优先于加减。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例子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$frac{a}{b} + frac{c}{d} - frac{e}{f} = frac{ad+bc-ef}{bd}$。</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https://d.book118.com/325111242132011040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2024-08-31T11:46:07.718</cp:lastPrinted>
  <dcterms:created xsi:type="dcterms:W3CDTF">2024-08-31T03:46:07Z</dcterms:created>
  <dcterms:modified xsi:type="dcterms:W3CDTF">2024-08-31T03:46:09Z</dcterms:modified>
</cp:coreProperties>
</file>