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83F257-F5DD-43E9-BE01-D5B46D1B1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777F1-975F-4E83-B414-70C99047C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C7827C-3ECB-4CF9-91B5-1D51A47239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3D8CC0-68CF-4E6C-85A8-5558A55ED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27EDA8-5934-44D8-ABD7-2FD47B8DCE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77326B-E650-42BB-A943-0EBD12A87C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C727B8-56E1-4C55-94AE-ECE6D8DE65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4A5DBB-F10E-474B-93BF-97347735EC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11750-7FF1-4CF6-8B01-FE9968364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C51C1-2BEE-4963-9C27-54748FA8D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59BBD-3E50-4D1C-9325-68EA6FD3B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13141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手卫生操作在疾病预防控制策略中的应用</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手卫生操作基本原则与方法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手卫生操作在各类场所应用实例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疾病预防控制策略中手卫生操作作用分析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手卫生操作存在问题与改进措施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手是疾病传播的主要途径之一，通过手卫生操作可以有效减少病原体在手上的存活和传播，从而降低疾病的发生率。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预防疾病传播</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在医疗环境中，手卫生操作是预防医院感染的重要措施，能够保障患者和医务人员的安全，提高医疗质量。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提高医疗质量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手卫生操作不仅是一种预防措施，还是一种良好的个人卫生习惯。通过推广手卫生操作，可以提高公众的卫生意识和自我保健能力。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培养良好卫生习惯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提高个人卫生水平</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手卫生操作是一种简单易行的个人卫生习惯。通过定期洗手或者使用免洗手消毒液，可以保持双手的清洁卫生，提高个人的卫生水平。</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手卫生操作是指通过用肥皂和水洗手或者使用含有酒精的免洗手消毒液来清洁双手的过程。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减少病原体传播</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手上常常携带大量细菌和病毒，通过手卫生操作可以有效清除这些病原体，减少疾病的传播风险。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预防医院感染</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在医疗环境中，手卫生操作是预防医院感染的重要措施之一。医务人员在进行诊疗操作前后进行手卫生操作，可以显著降低医院感染的发生率。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手卫生操作定义及重要性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手卫生操作基本原则与方法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129" r="1912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341" b="1634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洗手原则</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用流动水将双手充分浸湿。</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取适量肥皂或洗手液，均匀涂抹至整个手掌、手背、手指和指缝。</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认真揉搓双手至少15秒，注意清洗双手所有皮肤，包括指背、指尖和指缝。</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在流动水下彻底冲净双手，擦干，取适量护手液护肤。</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消毒原则</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手部无明显污染物时，可使用速干手消毒剂进行手部消毒。</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取适量速干手消毒剂于掌心，双手揉搓，确保消毒剂覆盖所有手部皮肤。</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揉搓至手部干燥，使消毒剂充分发挥作用。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在进行可能接触患者血液、体液、分泌物、排泄物等操作时，必须戴手套。</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手套使用规范</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选择合适自己手掌大小的手套，确保手套能够完全覆盖手部皮肤。</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在戴手套前，应确保双手已经彻底清洁或消毒。</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手套破损或污染时，应立即更换新的手套。</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脱手套后，应立即洗手或进行手消毒。</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手卫生操作在各类场所应用实例</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手卫生设施配置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医疗机构应在合适位置配置足够数量的洗手池、消毒液、干手设施等，方便医护人员和患者随时进行手卫生操作。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手卫生操作监管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医疗机构应建立手卫生监管制度，定期对医护人员手卫生操作进行检查和评估，确保手卫生规范得到贯彻执行。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医护人员手卫生知识培训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医护人员需接受手卫生知识培训，掌握正确的洗手、消毒方法，提高手卫生意识。</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医疗机构手卫生操作规范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042" b="14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学校及幼儿园应将手卫生课程纳入健康教育体系，通过课堂讲解、实践操作等方式，向学生传授正确的洗手、消毒方法。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手卫生课程设置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学校及幼儿园应在校园内设置足够数量的洗手设施，提供洗手液、消毒液等物品，方便学生随时进行手卫生操作。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手卫生设施建设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学校及幼儿园应加强与家长的沟通合作，共同推广手卫生知识，提高学生及家长的手卫生意识。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家校合作推广手卫生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学校及幼儿园手卫生教育推广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https://d.book118.com/325113141142011101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2024-09-09T22:22:27.051</cp:lastPrinted>
  <dcterms:created xsi:type="dcterms:W3CDTF">2024-09-09T14:22:27Z</dcterms:created>
  <dcterms:modified xsi:type="dcterms:W3CDTF">2024-09-09T14:22:29Z</dcterms:modified>
</cp:coreProperties>
</file>