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av" ContentType="audio/wav"/>
  <Default Extension="wmf" ContentType="image/x-w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9144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w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35842" name=""/>
          <p:cNvSpPr/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/>
            <a:r>
              <a:rPr sz="1200"/>
              <a:t>*</a:t>
            </a:r>
          </a:p>
        </p:txBody>
      </p:sp>
      <p:sp>
        <p:nvSpPr>
          <p:cNvPr id="35843" name=""/>
          <p:cNvSpPr/>
          <p:nvPr>
            <p:ph type="dt" idx="1"/>
          </p:nvPr>
        </p:nvSpPr>
        <p:spPr>
          <a:xfrm>
            <a:off x="5180012" y="0"/>
            <a:ext cx="3962400" cy="3429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r"/>
            <a:fld id="{B4518927-BC01-44D7-A579-057C387D28A2}" type="datetime1">
              <a:rPr sz="1200"/>
              <a:t>*</a:t>
            </a:fld>
          </a:p>
        </p:txBody>
      </p:sp>
      <p:sp>
        <p:nvSpPr>
          <p:cNvPr id="35844" name=""/>
          <p:cNvSpPr/>
          <p:nvPr>
            <p:ph type="sldImg" idx="2"/>
          </p:nvPr>
        </p:nvSpPr>
        <p:spPr>
          <a:xfrm>
            <a:off x="2857500" y="514350"/>
            <a:ext cx="3429000" cy="2571750"/>
          </a:xfrm>
          <a:prstGeom prst="rect">
            <a:avLst/>
          </a:prstGeom>
          <a:solidFill>
            <a:srgbClr val="FFFFFF"/>
          </a:solidFill>
          <a:ln>
            <a:solidFill>
              <a:prstClr val="black"/>
            </a:solidFill>
            <a:miter lim="800000"/>
          </a:ln>
        </p:spPr>
      </p:sp>
      <p:sp>
        <p:nvSpPr>
          <p:cNvPr id="35845" name=""/>
          <p:cNvSpPr/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35846" name=""/>
          <p:cNvSpPr/>
          <p:nvPr>
            <p:ph type="ftr" sz="quarter" idx="4"/>
          </p:nvPr>
        </p:nvSpPr>
        <p:spPr>
          <a:xfrm>
            <a:off x="0" y="6513512"/>
            <a:ext cx="3962400" cy="3429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/>
            <a:fld id="{932D1D63-BD37-40F7-822F-7457CC99826D}" type="footer">
              <a:rPr sz="1200"/>
              <a:t>*</a:t>
            </a:fld>
          </a:p>
        </p:txBody>
      </p:sp>
      <p:sp>
        <p:nvSpPr>
          <p:cNvPr id="35847" name=""/>
          <p:cNvSpPr/>
          <p:nvPr>
            <p:ph type="sldNum" sz="quarter" idx="5"/>
          </p:nvPr>
        </p:nvSpPr>
        <p:spPr>
          <a:xfrm>
            <a:off x="5180012" y="6513512"/>
            <a:ext cx="3962400" cy="3429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 algn="r"/>
            <a:fld id="{42056393-DD8F-47BA-ACFC-DCB757CB2A3A}" type="slidenum">
              <a:rPr sz="1200"/>
              <a:t>*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978" name=""/>
          <p:cNvSpPr/>
          <p:nvPr>
            <p:ph type="sldImg"/>
          </p:nvPr>
        </p:nvSpPr>
        <p:spPr>
          <a:xfrm>
            <a:off x="2857500" y="514350"/>
            <a:ext cx="3429000" cy="257175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382979" name=""/>
          <p:cNvSpPr/>
          <p:nvPr>
            <p:ph type="body" idx="1"/>
          </p:nvPr>
        </p:nvSpPr>
        <p:spPr>
          <a:xfrm>
            <a:off x="1219200" y="3257550"/>
            <a:ext cx="6705600" cy="30861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endParaRPr>
              <a:solidFill>
                <a:srgbClr val="926C00"/>
              </a:solidFill>
              <a:latin typeface="宋体" pitchFamily="2" charset="-122"/>
            </a:endParaRPr>
          </a:p>
          <a:p>
            <a:pPr lvl="0">
              <a:lnSpc>
                <a:spcPct val="90000"/>
              </a:lnSpc>
              <a:spcBef>
                <a:spcPct val="50000"/>
              </a:spcBef>
              <a:buClr>
                <a:schemeClr val="accent2"/>
              </a:buClr>
              <a:buSzPct val="65000"/>
              <a:buFont typeface="Wingdings" pitchFamily="2" charset="2"/>
              <a:buChar char="o"/>
            </a:pPr>
            <a:endParaRPr sz="2400">
              <a:latin typeface="Verdana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7074" name=""/>
          <p:cNvSpPr/>
          <p:nvPr>
            <p:ph type="sldImg"/>
          </p:nvPr>
        </p:nvSpPr>
        <p:spPr>
          <a:xfrm>
            <a:off x="2857500" y="514350"/>
            <a:ext cx="3429000" cy="257175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387075" name=""/>
          <p:cNvSpPr/>
          <p:nvPr>
            <p:ph type="body" idx="1"/>
          </p:nvPr>
        </p:nvSpPr>
        <p:spPr>
          <a:xfrm>
            <a:off x="1219200" y="3257550"/>
            <a:ext cx="6705600" cy="30861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endParaRPr>
              <a:solidFill>
                <a:srgbClr val="926C00"/>
              </a:solidFill>
              <a:latin typeface="宋体" pitchFamily="2" charset="-122"/>
            </a:endParaRPr>
          </a:p>
          <a:p>
            <a:pPr lvl="0">
              <a:lnSpc>
                <a:spcPct val="90000"/>
              </a:lnSpc>
              <a:spcBef>
                <a:spcPct val="50000"/>
              </a:spcBef>
              <a:buClr>
                <a:schemeClr val="accent2"/>
              </a:buClr>
              <a:buSzPct val="65000"/>
              <a:buFont typeface="Wingdings" pitchFamily="2" charset="2"/>
              <a:buChar char="o"/>
            </a:pPr>
            <a:endParaRPr sz="2400">
              <a:latin typeface="Verdana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3506" name=""/>
          <p:cNvSpPr/>
          <p:nvPr>
            <p:ph type="sldImg"/>
          </p:nvPr>
        </p:nvSpPr>
        <p:spPr>
          <a:xfrm>
            <a:off x="2855912" y="488950"/>
            <a:ext cx="3486150" cy="2614612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533507" name=""/>
          <p:cNvSpPr/>
          <p:nvPr>
            <p:ph type="body" idx="1"/>
          </p:nvPr>
        </p:nvSpPr>
        <p:spPr>
          <a:xfrm>
            <a:off x="1244600" y="3265488"/>
            <a:ext cx="6705600" cy="31035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4770" name=""/>
          <p:cNvSpPr/>
          <p:nvPr>
            <p:ph type="sldImg"/>
          </p:nvPr>
        </p:nvSpPr>
        <p:spPr>
          <a:xfrm>
            <a:off x="2857500" y="514350"/>
            <a:ext cx="3429000" cy="257175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544771" name=""/>
          <p:cNvSpPr/>
          <p:nvPr>
            <p:ph type="body" idx="1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4338" name="幻灯片图像占位符 1"/>
          <p:cNvSpPr/>
          <p:nvPr>
            <p:ph type="sldImg"/>
          </p:nvPr>
        </p:nvSpPr>
        <p:spPr bwMode="auto">
          <a:xfrm>
            <a:off x="2857500" y="514350"/>
            <a:ext cx="3429000" cy="2571750"/>
          </a:xfrm>
          <a:prstGeom prst="rect">
            <a:avLst/>
          </a:prstGeom>
          <a:noFill/>
          <a:ln>
            <a:solidFill>
              <a:srgbClr val="000000"/>
            </a:solidFill>
            <a:miter lim="800000"/>
          </a:ln>
        </p:spPr>
      </p:sp>
      <p:sp>
        <p:nvSpPr>
          <p:cNvPr id="654339" name="备注占位符 2"/>
          <p:cNvSpPr/>
          <p:nvPr>
            <p:ph type="body" idx="1"/>
          </p:nvPr>
        </p:nvSpPr>
        <p:spPr bwMode="auto">
          <a:xfrm>
            <a:off x="914400" y="3257550"/>
            <a:ext cx="7315200" cy="30861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rtl="0" eaLnBrk="1" fontAlgn="base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>
              <a:spcBef>
                <a:spcPct val="0"/>
              </a:spcBef>
            </a:pPr>
          </a:p>
        </p:txBody>
      </p:sp>
      <p:sp>
        <p:nvSpPr>
          <p:cNvPr id="654340" name="灯片编号占位符 3"/>
          <p:cNvSpPr/>
          <p:nvPr/>
        </p:nvSpPr>
        <p:spPr>
          <a:xfrm>
            <a:off x="5180012" y="6513512"/>
            <a:ext cx="3962400" cy="3429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 algn="r"/>
            <a:fld id="{739E2860-80D7-46D4-BC54-86E426D77855}" type="slidenum">
              <a:rPr sz="1200">
                <a:latin typeface="Times New Roman" pitchFamily="18" charset="0"/>
              </a:rPr>
              <a:t>13</a:t>
            </a:fld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Relationship Id="rId2" Type="http://schemas.openxmlformats.org/officeDocument/2006/relationships/themeOverride" Target="../theme/themeOverride1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6DE83-FBB4-4900-B31D-00EB3F3EA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6EE15-FDBA-4494-935A-6C792FE45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6D22A-71DD-4325-8632-CC2C1F970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EE8428-DE23-4F5A-81C4-98510B776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0BF6B0-7EC3-4803-B7CD-99B253D9E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2ED825-C76B-475E-AD12-372F228D6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3AD8A3-369C-47B7-B8A7-24C1845DD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E17FBE-83B1-44AD-A690-0E1D5B60A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F61B1A-FEAA-499F-B3A9-5FF32A3F4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7D29F-74E9-4C38-A672-99F2863A8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5160F-727E-47AF-9292-87A8867C7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Title Slide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grpSp>
        <p:nvGrpSpPr>
          <p:cNvPr id="216066" name=""/>
          <p:cNvGrpSpPr/>
          <p:nvPr/>
        </p:nvGrpSpPr>
        <p:grpSpPr>
          <a:xfrm>
            <a:off x="0" y="927100"/>
            <a:ext cx="8991600" cy="4495800"/>
            <a:chOff x="0" y="584"/>
            <a:chExt cx="5664" cy="2832"/>
          </a:xfrm>
        </p:grpSpPr>
        <p:sp>
          <p:nvSpPr>
            <p:cNvPr id="216067" name=""/>
            <p:cNvSpPr/>
            <p:nvPr/>
          </p:nvSpPr>
          <p:spPr>
            <a:xfrm>
              <a:off x="432" y="1304"/>
              <a:ext cx="4656" cy="2112"/>
            </a:xfrm>
            <a:prstGeom prst="roundRect">
              <a:avLst>
                <a:gd name="adj" fmla="val 16667"/>
              </a:avLst>
            </a:prstGeom>
            <a:noFill/>
            <a:ln w="50800">
              <a:solidFill>
                <a:schemeClr val="bg2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sz="2400">
                <a:latin typeface="Times New Roman" pitchFamily="18" charset="0"/>
              </a:endParaRPr>
            </a:p>
          </p:txBody>
        </p:sp>
        <p:sp>
          <p:nvSpPr>
            <p:cNvPr id="216068" name=""/>
            <p:cNvSpPr/>
            <p:nvPr/>
          </p:nvSpPr>
          <p:spPr bwMode="blackWhite">
            <a:xfrm>
              <a:off x="144" y="584"/>
              <a:ext cx="4512" cy="624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bg2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sz="2400">
                <a:latin typeface="Times New Roman" pitchFamily="18" charset="0"/>
              </a:endParaRPr>
            </a:p>
          </p:txBody>
        </p:sp>
        <p:sp>
          <p:nvSpPr>
            <p:cNvPr id="216069" name=""/>
            <p:cNvSpPr/>
            <p:nvPr/>
          </p:nvSpPr>
          <p:spPr bwMode="blackWhite">
            <a:xfrm>
              <a:off x="0" y="872"/>
              <a:ext cx="5664" cy="1152"/>
            </a:xfrm>
            <a:custGeom>
              <a:gdLst>
                <a:gd name="G0" fmla="+- 1000 0 0"/>
                <a:gd name="G1" fmla="+- 1000 0 0"/>
                <a:gd name="G2" fmla="+- G0 0 G1"/>
                <a:gd name="G3" fmla="*/ G1 1 2"/>
                <a:gd name="G4" fmla="+- G0 0 G3"/>
                <a:gd name="GT5" fmla="+- G0 0 G2"/>
                <a:gd name="GT6" fmla="*/ GT5 1 2"/>
                <a:gd name="GT7" fmla="+/ G2 G0 2"/>
                <a:gd name="GT8" fmla="+/ 0 G1 2"/>
                <a:gd name="GT9" fmla="+- G4 0 GT7"/>
                <a:gd name="GT10" fmla="+- 0 0 GT8"/>
                <a:gd name="GT11" fmla="+- G1 0 GT8"/>
                <a:gd name="GT12" fmla="at2 GT9 GT10"/>
                <a:gd name="GT13" fmla="at2 GT9 GT11"/>
                <a:gd name="GT14" fmla="+- GT13 0 GT12"/>
                <a:gd name="GT15" fmla="+- GT14 21600000 0"/>
                <a:gd name="GT16" fmla="?: GT14 GT14 GT15"/>
                <a:gd name="GT17" fmla="+- w 0 h"/>
                <a:gd name="GT18" fmla="*/ h 1 w"/>
                <a:gd name="GT19" fmla="?: GT17 GT18 1"/>
                <a:gd name="GT20" fmla="+- 1000 0 G4"/>
                <a:gd name="GT21" fmla="*/ GT20 GT19 1"/>
                <a:gd name="GT22" fmla="+- 1000 0 GT21"/>
                <a:gd name="GT23" fmla="+- h 0 w"/>
                <a:gd name="GT24" fmla="*/ w 1 h"/>
                <a:gd name="GT25" fmla="?: GT23 GT24 1"/>
                <a:gd name="GT26" fmla="+- 1000 0 GT22"/>
                <a:gd name="GT27" fmla="*/ GT26 GT25 1"/>
                <a:gd name="GT28" fmla="+- 1000 0 GT27"/>
                <a:gd name="GT29" fmla="*/ GT28 w 1000"/>
                <a:gd name="GT30" fmla="+- l GT29 0"/>
                <a:gd name="GT31" fmla="*/ GT6 w 1000"/>
                <a:gd name="GT32" fmla="*/ G3 h 1000"/>
                <a:gd name="GT33" fmla="+- 1000 0 G1"/>
                <a:gd name="GT34" fmla="*/ GT33 GT25 1"/>
                <a:gd name="GT35" fmla="+- 1000 0 GT34"/>
                <a:gd name="GT36" fmla="*/ GT35 h 1000"/>
                <a:gd name="GT37" fmla="+- t GT36 0"/>
              </a:gdLst>
              <a:rect l="l" t="t" r="GT30" b="GT37"/>
              <a:pathLst>
                <a:path>
                  <a:moveTo>
                    <a:pt x="l" y="t"/>
                  </a:moveTo>
                  <a:lnTo>
                    <a:pt x="GT30" y="t"/>
                  </a:lnTo>
                  <a:arcTo wR="GT31" hR="GT32" stAng="GT12" swAng="GT16"/>
                  <a:lnTo>
                    <a:pt x="l" y="GT37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/>
              <a:endParaRPr sz="2400">
                <a:latin typeface="Times New Roman" pitchFamily="18" charset="0"/>
              </a:endParaRPr>
            </a:p>
          </p:txBody>
        </p:sp>
        <p:cxnSp>
          <p:nvCxnSpPr>
            <p:cNvPr id="216070" name=""/>
            <p:cNvCxnSpPr/>
            <p:nvPr/>
          </p:nvCxnSpPr>
          <p:spPr>
            <a:xfrm>
              <a:off x="0" y="1928"/>
              <a:ext cx="5232" cy="0"/>
            </a:xfrm>
            <a:prstGeom prst="line">
              <a:avLst/>
            </a:prstGeom>
            <a:noFill/>
            <a:ln w="50800">
              <a:solidFill>
                <a:schemeClr val="bg1"/>
              </a:solidFill>
              <a:miter lim="800000"/>
            </a:ln>
          </p:spPr>
        </p:cxnSp>
      </p:grpSp>
      <p:sp>
        <p:nvSpPr>
          <p:cNvPr id="216071" name=""/>
          <p:cNvSpPr/>
          <p:nvPr>
            <p:ph type="ctrTitle"/>
          </p:nvPr>
        </p:nvSpPr>
        <p:spPr>
          <a:xfrm>
            <a:off x="228600" y="1427162"/>
            <a:ext cx="8077200" cy="16097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600" b="0" i="0" u="none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16073" name=""/>
          <p:cNvSpPr/>
          <p:nvPr>
            <p:ph type="dt" sz="half" idx="2"/>
          </p:nvPr>
        </p:nvSpPr>
        <p:spPr>
          <a:xfrm>
            <a:off x="457200" y="6248400"/>
            <a:ext cx="2133600" cy="4714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/>
            <a:fld id="{781FE41C-0753-4564-AA05-59024BD025A8}" type="datetime1">
              <a:rPr sz="1200"/>
              <a:t>*</a:t>
            </a:fld>
          </a:p>
        </p:txBody>
      </p:sp>
      <p:sp>
        <p:nvSpPr>
          <p:cNvPr id="216074" name=""/>
          <p:cNvSpPr/>
          <p:nvPr>
            <p:ph type="ftr" sz="quarter" idx="3"/>
          </p:nvPr>
        </p:nvSpPr>
        <p:spPr>
          <a:xfrm>
            <a:off x="3124200" y="6253162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 algn="ctr"/>
            <a:fld id="{541CFFFB-9B37-44A1-87EE-5B309064F572}" type="footer">
              <a:rPr sz="1200"/>
              <a:t/>
            </a:fld>
            <a:endParaRPr sz="1200"/>
          </a:p>
        </p:txBody>
      </p:sp>
      <p:sp>
        <p:nvSpPr>
          <p:cNvPr id="216075" name=""/>
          <p:cNvSpPr/>
          <p:nvPr>
            <p:ph type="sldNum" sz="quarter" idx="4"/>
          </p:nvPr>
        </p:nvSpPr>
        <p:spPr>
          <a:xfrm>
            <a:off x="6553200" y="6248400"/>
            <a:ext cx="2133600" cy="4714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 algn="r"/>
            <a:fld id="{0337D18E-C816-4966-B79F-760FCAE14478}" type="slidenum">
              <a:rPr sz="1200">
                <a:latin typeface="Arial Black" pitchFamily="34" charset="0"/>
              </a:rPr>
              <a:t>*</a:t>
            </a:fld>
          </a:p>
        </p:txBody>
      </p:sp>
      <p:sp>
        <p:nvSpPr>
          <p:cNvPr id="216076" name=""/>
          <p:cNvSpPr/>
          <p:nvPr/>
        </p:nvSpPr>
        <p:spPr>
          <a:xfrm>
            <a:off x="3481388" y="4743450"/>
            <a:ext cx="2076450" cy="1228725"/>
          </a:xfrm>
          <a:solidFill>
            <a:srgbClr val="0066CC"/>
          </a:solidFill>
          <a:ln w="19050">
            <a:solidFill>
              <a:srgbClr val="99CCFF"/>
            </a:solidFill>
            <a:miter lim="800000"/>
          </a:ln>
          <a:effectLst>
            <a:outerShdw dist="35921" dir="2700000" algn="ctr">
              <a:srgbClr val="990000"/>
            </a:outerShdw>
          </a:effectLst>
        </p:spPr>
        <p:txBody>
          <a:bodyPr fromWordArt="1">
            <a:prstTxWarp prst="textPlain">
              <a:avLst/>
            </a:prstTxWarp>
          </a:bodyPr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algn="ctr"/>
            <a:r>
              <a:rPr sz="3200" b="1" kern="10">
                <a:ln w="19050">
                  <a:solidFill>
                    <a:srgbClr val="99CCFF"/>
                  </a:solidFill>
                </a:ln>
                <a:solidFill>
                  <a:srgbClr val="0066CC"/>
                </a:solidFill>
                <a:effectLst>
                  <a:outerShdw dist="35921" dir="2700000" algn="ctr">
                    <a:srgbClr val="990000"/>
                  </a:outerShdw>
                </a:effectLst>
                <a:latin typeface="宋体" charset="-122"/>
              </a:rPr>
              <a:t>人事处：廖孝波
</a:t>
            </a:r>
            <a:endParaRPr sz="3200" b="1" kern="10">
              <a:ln w="19050">
                <a:solidFill>
                  <a:srgbClr val="99CCFF"/>
                </a:solidFill>
              </a:ln>
              <a:solidFill>
                <a:srgbClr val="0066CC"/>
              </a:solidFill>
              <a:effectLst>
                <a:outerShdw dist="35921" dir="2700000" algn="ctr">
                  <a:srgbClr val="990000"/>
                </a:outerShdw>
              </a:effectLst>
              <a:latin typeface="宋体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fld id="{7C26A1E3-ED50-45E5-9F15-7DCBB04FDA49}" type="datetime1">
              <a:rPr sz="1200"/>
              <a:t>*</a:t>
            </a:fld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99FC424B-81AF-451A-B763-557FA30F7C02}" type="footer">
              <a:rPr sz="1200"/>
              <a:t/>
            </a:fld>
            <a:endParaRPr sz="12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200">
                <a:latin typeface="Arial Black" pitchFamily="34" charset="0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fld id="{BCA23D47-21E0-4A3F-963E-3EFDC7A1FEC5}" type="datetime1">
              <a:rPr sz="1200"/>
              <a:t>*</a:t>
            </a:fld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E7C10419-BCA8-4A51-9B3E-B1AB188D3BA2}" type="footer">
              <a:rPr sz="1200"/>
              <a:t/>
            </a:fld>
            <a:endParaRPr sz="12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200">
                <a:latin typeface="Arial Black" pitchFamily="34" charset="0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fld id="{9231C4A0-AA28-429B-BC43-FDA661DDFC18}" type="datetime1">
              <a:rPr sz="1200"/>
              <a:t>*</a:t>
            </a:fld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fld id="{4B45CC92-1D71-4172-84F9-E60F99607E35}" type="footer">
              <a:rPr sz="1200"/>
              <a:t/>
            </a:fld>
            <a:endParaRPr sz="120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200">
                <a:latin typeface="Arial Black" pitchFamily="34" charset="0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pPr lvl="0"/>
            <a:fld id="{A9D385AE-8272-4549-83DA-CD3FC16C4C24}" type="datetime1">
              <a:rPr sz="1200"/>
              <a:t>*</a:t>
            </a:fld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pPr lvl="0" algn="ctr"/>
            <a:fld id="{115C825C-273E-4B5E-8423-5FD8BBC093B2}" type="footer">
              <a:rPr sz="1200"/>
              <a:t/>
            </a:fld>
            <a:endParaRPr sz="120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200">
                <a:latin typeface="Arial Black" pitchFamily="34" charset="0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grpSp>
        <p:nvGrpSpPr>
          <p:cNvPr id="215042" name=""/>
          <p:cNvGrpSpPr/>
          <p:nvPr/>
        </p:nvGrpSpPr>
        <p:grpSpPr>
          <a:xfrm>
            <a:off x="0" y="152400"/>
            <a:ext cx="8686800" cy="6096000"/>
            <a:chOff x="0" y="96"/>
            <a:chExt cx="5472" cy="3840"/>
          </a:xfrm>
        </p:grpSpPr>
        <p:sp>
          <p:nvSpPr>
            <p:cNvPr id="215043" name=""/>
            <p:cNvSpPr/>
            <p:nvPr/>
          </p:nvSpPr>
          <p:spPr>
            <a:xfrm>
              <a:off x="240" y="336"/>
              <a:ext cx="5232" cy="3600"/>
            </a:xfrm>
            <a:prstGeom prst="roundRect">
              <a:avLst>
                <a:gd name="adj" fmla="val 13727"/>
              </a:avLst>
            </a:prstGeom>
            <a:noFill/>
            <a:ln w="50800">
              <a:solidFill>
                <a:schemeClr val="bg2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sz="2400">
                <a:latin typeface="Times New Roman" pitchFamily="18" charset="0"/>
              </a:endParaRPr>
            </a:p>
          </p:txBody>
        </p:sp>
        <p:sp>
          <p:nvSpPr>
            <p:cNvPr id="215044" name=""/>
            <p:cNvSpPr/>
            <p:nvPr/>
          </p:nvSpPr>
          <p:spPr bwMode="blackWhite">
            <a:xfrm>
              <a:off x="0" y="96"/>
              <a:ext cx="5376" cy="768"/>
            </a:xfrm>
            <a:custGeom>
              <a:gdLst>
                <a:gd name="G0" fmla="+- 1000 0 0"/>
                <a:gd name="G1" fmla="+- 1000 0 0"/>
                <a:gd name="G2" fmla="+- G0 0 G1"/>
                <a:gd name="G3" fmla="*/ G1 1 2"/>
                <a:gd name="G4" fmla="+- G0 0 G3"/>
                <a:gd name="GT5" fmla="+- G0 0 G2"/>
                <a:gd name="GT6" fmla="*/ GT5 1 2"/>
                <a:gd name="GT7" fmla="+/ G2 G0 2"/>
                <a:gd name="GT8" fmla="+/ 0 G1 2"/>
                <a:gd name="GT9" fmla="+- G4 0 GT7"/>
                <a:gd name="GT10" fmla="+- 0 0 GT8"/>
                <a:gd name="GT11" fmla="+- G1 0 GT8"/>
                <a:gd name="GT12" fmla="at2 GT9 GT10"/>
                <a:gd name="GT13" fmla="at2 GT9 GT11"/>
                <a:gd name="GT14" fmla="+- GT13 0 GT12"/>
                <a:gd name="GT15" fmla="+- GT14 21600000 0"/>
                <a:gd name="GT16" fmla="?: GT14 GT14 GT15"/>
                <a:gd name="GT17" fmla="+- w 0 h"/>
                <a:gd name="GT18" fmla="*/ h 1 w"/>
                <a:gd name="GT19" fmla="?: GT17 GT18 1"/>
                <a:gd name="GT20" fmla="+- 1000 0 G4"/>
                <a:gd name="GT21" fmla="*/ GT20 GT19 1"/>
                <a:gd name="GT22" fmla="+- 1000 0 GT21"/>
                <a:gd name="GT23" fmla="+- h 0 w"/>
                <a:gd name="GT24" fmla="*/ w 1 h"/>
                <a:gd name="GT25" fmla="?: GT23 GT24 1"/>
                <a:gd name="GT26" fmla="+- 1000 0 GT22"/>
                <a:gd name="GT27" fmla="*/ GT26 GT25 1"/>
                <a:gd name="GT28" fmla="+- 1000 0 GT27"/>
                <a:gd name="GT29" fmla="*/ GT28 w 1000"/>
                <a:gd name="GT30" fmla="+- l GT29 0"/>
                <a:gd name="GT31" fmla="*/ GT6 w 1000"/>
                <a:gd name="GT32" fmla="*/ G3 h 1000"/>
                <a:gd name="GT33" fmla="+- 1000 0 G1"/>
                <a:gd name="GT34" fmla="*/ GT33 GT25 1"/>
                <a:gd name="GT35" fmla="+- 1000 0 GT34"/>
                <a:gd name="GT36" fmla="*/ GT35 h 1000"/>
                <a:gd name="GT37" fmla="+- t GT36 0"/>
              </a:gdLst>
              <a:rect l="l" t="t" r="GT30" b="GT37"/>
              <a:pathLst>
                <a:path>
                  <a:moveTo>
                    <a:pt x="l" y="t"/>
                  </a:moveTo>
                  <a:lnTo>
                    <a:pt x="GT30" y="t"/>
                  </a:lnTo>
                  <a:arcTo wR="GT31" hR="GT32" stAng="GT12" swAng="GT16"/>
                  <a:lnTo>
                    <a:pt x="l" y="GT37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/>
              <a:endParaRPr sz="2400">
                <a:latin typeface="Times New Roman" pitchFamily="18" charset="0"/>
              </a:endParaRPr>
            </a:p>
          </p:txBody>
        </p:sp>
        <p:cxnSp>
          <p:nvCxnSpPr>
            <p:cNvPr id="215045" name=""/>
            <p:cNvCxnSpPr/>
            <p:nvPr/>
          </p:nvCxnSpPr>
          <p:spPr>
            <a:xfrm>
              <a:off x="0" y="768"/>
              <a:ext cx="5088" cy="0"/>
            </a:xfrm>
            <a:prstGeom prst="line">
              <a:avLst/>
            </a:prstGeom>
            <a:noFill/>
            <a:ln w="38100">
              <a:solidFill>
                <a:schemeClr val="bg1"/>
              </a:solidFill>
              <a:miter lim="800000"/>
            </a:ln>
          </p:spPr>
        </p:cxnSp>
      </p:grpSp>
      <p:sp>
        <p:nvSpPr>
          <p:cNvPr id="215046" name=""/>
          <p:cNvSpPr/>
          <p:nvPr>
            <p:ph type="title"/>
          </p:nvPr>
        </p:nvSpPr>
        <p:spPr>
          <a:xfrm>
            <a:off x="195262" y="228600"/>
            <a:ext cx="8015288" cy="914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0" b="0" i="0" u="none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15047" name=""/>
          <p:cNvSpPr/>
          <p:nvPr>
            <p:ph type="body" idx="1"/>
          </p:nvPr>
        </p:nvSpPr>
        <p:spPr>
          <a:xfrm>
            <a:off x="609600" y="1600200"/>
            <a:ext cx="7924800" cy="4419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l"/>
              <a:defRPr kumimoji="0" lang="zh-CN" altLang="en-US" sz="3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l"/>
              <a:defRPr kumimoji="0" lang="zh-CN" altLang="en-US" sz="2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l"/>
              <a:defRPr kumimoji="0" lang="zh-CN" altLang="en-US" sz="24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l"/>
              <a:defRPr kumimoji="0" lang="zh-CN" altLang="en-US" sz="20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40000"/>
              <a:buFont typeface="Wingdings" pitchFamily="2" charset="2"/>
              <a:buChar char="l"/>
              <a:defRPr kumimoji="0" lang="zh-CN" altLang="en-US" sz="20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215048" name=""/>
          <p:cNvSpPr/>
          <p:nvPr>
            <p:ph type="dt" sz="half" idx="2"/>
          </p:nvPr>
        </p:nvSpPr>
        <p:spPr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fld id="{2E636B11-6D7B-4098-8C3C-9B392C763B95}" type="datetime1">
              <a:rPr sz="1200"/>
              <a:t>*</a:t>
            </a:fld>
          </a:p>
        </p:txBody>
      </p:sp>
      <p:sp>
        <p:nvSpPr>
          <p:cNvPr id="215049" name=""/>
          <p:cNvSpPr/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fld id="{DDED4A90-BFF0-4D04-BF1F-F28BE870C443}" type="footer">
              <a:rPr sz="1200"/>
              <a:t/>
            </a:fld>
            <a:endParaRPr sz="1200"/>
          </a:p>
        </p:txBody>
      </p:sp>
      <p:sp>
        <p:nvSpPr>
          <p:cNvPr id="215050" name=""/>
          <p:cNvSpPr/>
          <p:nvPr>
            <p:ph type="sldNum" sz="quarter" idx="4"/>
          </p:nvPr>
        </p:nvSpPr>
        <p:spPr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r"/>
            <a:fld id="{2F9F942A-5661-4ECC-8102-820364989EE4}" type="slidenum">
              <a:rPr sz="1200">
                <a:latin typeface="Arial Black" pitchFamily="34" charset="0"/>
              </a:rPr>
              <a:t>*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hf sldNum="0" hdr="0"/>
  <p:txStyles>
    <p:titleStyle>
      <a:lvl1pPr marL="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200" b="0" i="0" u="none">
          <a:solidFill>
            <a:schemeClr val="tx2"/>
          </a:solidFill>
          <a:latin typeface="Arial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kumimoji="0" sz="3200" b="0" i="0" u="none">
          <a:solidFill>
            <a:schemeClr val="tx1"/>
          </a:solidFill>
          <a:latin typeface="Arial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l"/>
        <a:defRPr kumimoji="0" sz="2800" b="0" i="0" u="none">
          <a:solidFill>
            <a:schemeClr val="tx1"/>
          </a:solidFill>
          <a:latin typeface="Arial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l"/>
        <a:defRPr kumimoji="0" sz="2400" b="0" i="0" u="none">
          <a:solidFill>
            <a:schemeClr val="tx1"/>
          </a:solidFill>
          <a:latin typeface="Arial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l"/>
        <a:defRPr kumimoji="0" sz="2000" b="0" i="0" u="none">
          <a:solidFill>
            <a:schemeClr val="tx1"/>
          </a:solidFill>
          <a:latin typeface="Arial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bg2"/>
        </a:buClr>
        <a:buSzPct val="40000"/>
        <a:buFont typeface="Wingdings" pitchFamily="2" charset="2"/>
        <a:buChar char="l"/>
        <a:defRPr kumimoji="0" sz="2000" b="0" i="0" u="none">
          <a:solidFill>
            <a:schemeClr val="tx1"/>
          </a:solidFill>
          <a:latin typeface="Arial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wmf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3.png" /><Relationship Id="rId4" Type="http://schemas.openxmlformats.org/officeDocument/2006/relationships/vmlDrawing" Target="../drawings/vmlDrawing1.v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wmf" /><Relationship Id="rId4" Type="http://schemas.openxmlformats.org/officeDocument/2006/relationships/audio" Target="../media/camera1.wav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wmf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wmf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wmf" /><Relationship Id="rId3" Type="http://schemas.openxmlformats.org/officeDocument/2006/relationships/image" Target="../media/image8.wmf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audio" Target="../media/camera1.wav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9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10.wmf" /><Relationship Id="rId4" Type="http://schemas.openxmlformats.org/officeDocument/2006/relationships/vmlDrawing" Target="../drawings/vmlDrawing2.v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oleObject" Target="../embeddings/oleObject3.bin" TargetMode="Internal" /><Relationship Id="rId3" Type="http://schemas.openxmlformats.org/officeDocument/2006/relationships/image" Target="../media/image11.wmf" /><Relationship Id="rId4" Type="http://schemas.openxmlformats.org/officeDocument/2006/relationships/vmlDrawing" Target="../drawings/vmlDrawing3.v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11330112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9138" name=""/>
          <p:cNvSpPr/>
          <p:nvPr>
            <p:ph type="ctrTitle"/>
          </p:nvPr>
        </p:nvSpPr>
        <p:spPr>
          <a:xfrm>
            <a:off x="395288" y="1341438"/>
            <a:ext cx="8077200" cy="1609725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/>
          <a:p>
            <a:pPr lvl="0" algn="ctr"/>
            <a:r>
              <a:rPr sz="4000" b="1">
                <a:latin typeface="黑体" pitchFamily="2" charset="-122"/>
                <a:ea typeface="黑体" pitchFamily="2" charset="-122"/>
              </a:rPr>
              <a:t> 四大关键要素打造成功内训师</a:t>
            </a:r>
            <a:endParaRPr sz="4800" b="1">
              <a:latin typeface="黑体" pitchFamily="2" charset="-122"/>
              <a:ea typeface="黑体" pitchFamily="2" charset="-122"/>
            </a:endParaRPr>
          </a:p>
        </p:txBody>
      </p:sp>
      <p:pic>
        <p:nvPicPr>
          <p:cNvPr id="219223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7092950" y="4437062"/>
            <a:ext cx="1498600" cy="1584325"/>
          </a:xfrm>
          <a:prstGeom prst="rect">
            <a:avLst/>
          </a:prstGeom>
          <a:noFill/>
          <a:ln w="38100">
            <a:noFill/>
            <a:miter lim="800000"/>
          </a:ln>
        </p:spPr>
      </p:pic>
      <p:sp>
        <p:nvSpPr>
          <p:cNvPr id="219225" name=""/>
          <p:cNvSpPr/>
          <p:nvPr/>
        </p:nvSpPr>
        <p:spPr>
          <a:xfrm>
            <a:off x="230188" y="215900"/>
            <a:ext cx="3262312" cy="701675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eaLnBrk="0" hangingPunct="0"/>
            <a:r>
              <a:rPr sz="4000" b="1">
                <a:solidFill>
                  <a:schemeClr val="bg2"/>
                </a:solidFill>
                <a:latin typeface="Monotype Corsiva" pitchFamily="66" charset="0"/>
              </a:rPr>
              <a:t>  </a:t>
            </a:r>
          </a:p>
        </p:txBody>
      </p:sp>
      <p:sp>
        <p:nvSpPr>
          <p:cNvPr id="219227" name=""/>
          <p:cNvSpPr/>
          <p:nvPr/>
        </p:nvSpPr>
        <p:spPr>
          <a:xfrm>
            <a:off x="252412" y="476250"/>
            <a:ext cx="691197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kumimoji="1" sz="2400" i="1">
                <a:solidFill>
                  <a:schemeClr val="folHlink"/>
                </a:solidFill>
                <a:latin typeface="Book Antiqua" pitchFamily="18" charset="0"/>
                <a:ea typeface="方正黑体简体" pitchFamily="65" charset="-122"/>
              </a:rPr>
              <a:t>Train  the   trainer</a:t>
            </a:r>
          </a:p>
        </p:txBody>
      </p:sp>
      <p:pic>
        <p:nvPicPr>
          <p:cNvPr id="219229" name=""/>
          <p:cNvPicPr/>
          <p:nvPr/>
        </p:nvPicPr>
        <p:blipFill>
          <a:blip r:embed="rId3"/>
          <a:stretch>
            <a:fillRect/>
          </a:stretch>
        </p:blipFill>
        <p:spPr bwMode="gray">
          <a:xfrm>
            <a:off x="8172450" y="260350"/>
            <a:ext cx="576262" cy="54768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19230" name=""/>
          <p:cNvSpPr>
            <a:spLocks noGrp="1"/>
          </p:cNvSpPr>
          <p:nvPr>
            <p:ph type="dt" sz="half" idx="2"/>
          </p:nvPr>
        </p:nvSpPr>
        <p:spPr/>
        <p:txBody>
          <a:bodyPr anchor="b" anchorCtr="0"/>
          <a:lstStyle/>
          <a:p>
            <a:pPr lvl="0"/>
            <a:fld id="{7EFF5D36-26C9-4C8B-9129-41B4F36D2EEB}" type="datetime1">
              <a:rPr sz="1200"/>
              <a:t>9/25/2024</a:t>
            </a:fld>
          </a:p>
        </p:txBody>
      </p:sp>
      <p:sp>
        <p:nvSpPr>
          <p:cNvPr id="219231" name=""/>
          <p:cNvSpPr>
            <a:spLocks noGrp="1"/>
          </p:cNvSpPr>
          <p:nvPr>
            <p:ph type="ftr" sz="quarter" idx="3"/>
          </p:nvPr>
        </p:nvSpPr>
        <p:spPr/>
        <p:txBody>
          <a:bodyPr anchor="b" anchorCtr="0"/>
          <a:lstStyle/>
          <a:p>
            <a:pPr lvl="0" algn="ctr"/>
            <a:fld id="{CE517A0F-508C-4089-8675-AB8BE792BAB2}" type="footer">
              <a:rPr sz="1200"/>
              <a:t/>
            </a:fld>
            <a:endParaRPr sz="12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882" name=""/>
          <p:cNvSpPr/>
          <p:nvPr>
            <p:ph type="title"/>
          </p:nvPr>
        </p:nvSpPr>
        <p:spPr bwMode="auto">
          <a:xfrm>
            <a:off x="195262" y="247650"/>
            <a:ext cx="8015288" cy="873125"/>
          </a:xfrm>
          <a:prstGeom prst="rect">
            <a:avLst/>
          </a:prstGeom>
          <a:noFill/>
          <a:ln w="12700" cap="flat" cmpd="sng">
            <a:noFill/>
            <a:prstDash val="solid"/>
            <a:miter lim="800000"/>
          </a:ln>
        </p:spPr>
        <p:txBody>
          <a:bodyPr rot="0" vert="horz" wrap="square" lIns="90488" tIns="44450" rIns="90488" bIns="44450" anchor="b" anchorCtr="0">
            <a:noAutofit/>
          </a:bodyPr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0" b="0" i="0" u="none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 eaLnBrk="0" hangingPunct="0"/>
            <a:r>
              <a:rPr kumimoji="1" sz="3600">
                <a:latin typeface="Times New Roman" pitchFamily="18" charset="0"/>
                <a:ea typeface="黑体" pitchFamily="2" charset="-122"/>
              </a:rPr>
              <a:t>交流提纲</a:t>
            </a:r>
          </a:p>
        </p:txBody>
      </p:sp>
      <p:graphicFrame>
        <p:nvGraphicFramePr>
          <p:cNvPr id="378883" name=""/>
          <p:cNvGraphicFramePr>
            <a:graphicFrameLocks noChangeAspect="1"/>
          </p:cNvGraphicFramePr>
          <p:nvPr/>
        </p:nvGraphicFramePr>
        <p:xfrm>
          <a:off x="755650" y="1412875"/>
          <a:ext cx="4148138" cy="46958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Photo Editor 照片" r:id="rId2" progId="MSPhotoEd.3">
                  <p:embed/>
                </p:oleObj>
              </mc:Choice>
              <mc:Fallback>
                <p:oleObj name="Photo Editor 照片" r:id="rId2" progId="MSPhotoEd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755650" y="1412875"/>
                        <a:ext cx="4148138" cy="469582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78894" name=""/>
          <p:cNvSpPr/>
          <p:nvPr/>
        </p:nvSpPr>
        <p:spPr>
          <a:xfrm>
            <a:off x="2895600" y="4476750"/>
            <a:ext cx="3867150" cy="430212"/>
          </a:xfrm>
          <a:prstGeom prst="roundRect">
            <a:avLst>
              <a:gd name="adj" fmla="val 16667"/>
            </a:avLst>
          </a:prstGeom>
          <a:solidFill>
            <a:srgbClr val="EEDDFF"/>
          </a:solidFill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20000"/>
              </a:spcBef>
            </a:pPr>
            <a:r>
              <a:rPr sz="2000" b="1" i="1">
                <a:solidFill>
                  <a:srgbClr val="722E00"/>
                </a:solidFill>
                <a:latin typeface="方正综艺简体" pitchFamily="65" charset="-122"/>
                <a:ea typeface="方正综艺简体" pitchFamily="65" charset="-122"/>
              </a:rPr>
              <a:t>4·实战方法介绍</a:t>
            </a:r>
          </a:p>
        </p:txBody>
      </p:sp>
      <p:sp>
        <p:nvSpPr>
          <p:cNvPr id="378895" name=""/>
          <p:cNvSpPr/>
          <p:nvPr/>
        </p:nvSpPr>
        <p:spPr>
          <a:xfrm>
            <a:off x="2941638" y="2566988"/>
            <a:ext cx="3819525" cy="430212"/>
          </a:xfrm>
          <a:prstGeom prst="roundRect">
            <a:avLst>
              <a:gd name="adj" fmla="val 16667"/>
            </a:avLst>
          </a:prstGeom>
          <a:solidFill>
            <a:srgbClr val="EEDDFF"/>
          </a:solidFill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sz="2000" b="1" i="1">
                <a:solidFill>
                  <a:srgbClr val="722E00"/>
                </a:solidFill>
                <a:latin typeface="方正综艺简体" pitchFamily="65" charset="-122"/>
                <a:ea typeface="方正综艺简体" pitchFamily="65" charset="-122"/>
              </a:rPr>
              <a:t>1·内训师的角色与职责</a:t>
            </a:r>
          </a:p>
        </p:txBody>
      </p:sp>
      <p:sp>
        <p:nvSpPr>
          <p:cNvPr id="378896" name=""/>
          <p:cNvSpPr/>
          <p:nvPr/>
        </p:nvSpPr>
        <p:spPr>
          <a:xfrm>
            <a:off x="2954338" y="3208338"/>
            <a:ext cx="3824002" cy="439525"/>
          </a:xfrm>
          <a:prstGeom prst="roundRect">
            <a:avLst>
              <a:gd name="adj" fmla="val 16667"/>
            </a:avLst>
          </a:prstGeom>
          <a:solidFill>
            <a:srgbClr val="EEDDFF"/>
          </a:solidFill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20000"/>
              </a:spcBef>
            </a:pPr>
            <a:r>
              <a:rPr sz="2000" b="1" i="1">
                <a:solidFill>
                  <a:srgbClr val="722E00"/>
                </a:solidFill>
                <a:latin typeface="方正综艺简体" pitchFamily="65" charset="-122"/>
                <a:ea typeface="方正综艺简体" pitchFamily="65" charset="-122"/>
              </a:rPr>
              <a:t>2·课程设计根底                  </a:t>
            </a:r>
          </a:p>
        </p:txBody>
      </p:sp>
      <p:sp>
        <p:nvSpPr>
          <p:cNvPr id="378897" name=""/>
          <p:cNvSpPr/>
          <p:nvPr/>
        </p:nvSpPr>
        <p:spPr>
          <a:xfrm>
            <a:off x="2935288" y="3860800"/>
            <a:ext cx="3827462" cy="430212"/>
          </a:xfrm>
          <a:prstGeom prst="roundRect">
            <a:avLst>
              <a:gd name="adj" fmla="val 16667"/>
            </a:avLst>
          </a:prstGeom>
          <a:solidFill>
            <a:srgbClr val="EEDDFF"/>
          </a:solidFill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20000"/>
              </a:spcBef>
            </a:pPr>
            <a:r>
              <a:rPr sz="2000" b="1" i="1">
                <a:solidFill>
                  <a:srgbClr val="722E00"/>
                </a:solidFill>
                <a:latin typeface="方正综艺简体" pitchFamily="65" charset="-122"/>
                <a:ea typeface="方正综艺简体" pitchFamily="65" charset="-122"/>
              </a:rPr>
              <a:t>3·演示文稿制作技巧</a:t>
            </a:r>
          </a:p>
        </p:txBody>
      </p:sp>
      <p:sp>
        <p:nvSpPr>
          <p:cNvPr id="378900" name=""/>
          <p:cNvSpPr/>
          <p:nvPr/>
        </p:nvSpPr>
        <p:spPr>
          <a:xfrm>
            <a:off x="1828800" y="2362200"/>
            <a:ext cx="5480050" cy="3227388"/>
          </a:xfrm>
          <a:prstGeom prst="roundRect">
            <a:avLst>
              <a:gd name="adj" fmla="val 16667"/>
            </a:avLst>
          </a:prstGeom>
          <a:noFill/>
          <a:ln w="12700">
            <a:solidFill>
              <a:srgbClr val="B599FF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378901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fld id="{C2DD08D0-FFB3-405A-AB33-84BCACA46300}" type="datetime1">
              <a:rPr sz="1200"/>
              <a:t>9/25/2024</a:t>
            </a:fld>
          </a:p>
        </p:txBody>
      </p:sp>
      <p:sp>
        <p:nvSpPr>
          <p:cNvPr id="37890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A79DEC3C-0D9C-4735-A0A4-2F4BDC052DFF}" type="footer">
              <a:rPr sz="1200"/>
              <a:t/>
            </a:fld>
            <a:endParaRPr sz="1200"/>
          </a:p>
        </p:txBody>
      </p:sp>
    </p:spTree>
  </p:cSld>
  <p:clrMapOvr>
    <a:masterClrMapping/>
  </p:clrMapOvr>
  <p:transition>
    <p:wedge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954" name=""/>
          <p:cNvSpPr/>
          <p:nvPr/>
        </p:nvSpPr>
        <p:spPr>
          <a:xfrm>
            <a:off x="1250950" y="2408238"/>
            <a:ext cx="6726238" cy="1676400"/>
          </a:xfrm>
          <a:prstGeom prst="rect">
            <a:avLst/>
          </a:prstGeom>
          <a:solidFill>
            <a:srgbClr val="800000"/>
          </a:solidFill>
          <a:ln>
            <a:solidFill>
              <a:srgbClr val="0033CC"/>
            </a:solidFill>
            <a:miter lim="800000"/>
          </a:ln>
          <a:effectLst>
            <a:outerShdw dist="107763" dir="2700000" algn="ctr">
              <a:srgbClr val="C0C0C0"/>
            </a:outerShdw>
          </a:effectLst>
        </p:spPr>
        <p:txBody>
          <a:bodyPr/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381955" name=""/>
          <p:cNvSpPr/>
          <p:nvPr/>
        </p:nvSpPr>
        <p:spPr>
          <a:xfrm>
            <a:off x="1403350" y="2560638"/>
            <a:ext cx="6394450" cy="1371600"/>
          </a:xfrm>
          <a:prstGeom prst="rect">
            <a:avLst/>
          </a:prstGeom>
          <a:noFill/>
          <a:ln w="38100">
            <a:solidFill>
              <a:schemeClr val="bg2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381956" name=""/>
          <p:cNvSpPr/>
          <p:nvPr>
            <p:ph type="title"/>
          </p:nvPr>
        </p:nvSpPr>
        <p:spPr>
          <a:xfrm>
            <a:off x="1403350" y="2636838"/>
            <a:ext cx="6477000" cy="1219200"/>
          </a:xfrm>
          <a:prstGeom prst="rect">
            <a:avLst/>
          </a:prstGeom>
          <a:noFill/>
          <a:ln>
            <a:noFill/>
            <a:miter lim="800000"/>
            <a:headEnd type="none"/>
            <a:tailEnd type="none"/>
          </a:ln>
          <a:effectLst>
            <a:outerShdw dist="35921" dir="2700000" algn="ctr">
              <a:srgbClr val="333333"/>
            </a:outerShdw>
          </a:effectLst>
        </p:spPr>
        <p:txBody>
          <a:bodyPr rot="0" vert="horz" wrap="square" lIns="91440" tIns="45720" rIns="91440" bIns="45720" anchor="ctr" anchorCtr="0">
            <a:noAutofit/>
          </a:bodyPr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0" b="0" i="0" u="none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11100" b="1">
                <a:solidFill>
                  <a:srgbClr val="FFFF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方正综艺简体" pitchFamily="65" charset="-122"/>
              </a:rPr>
              <a:t>1</a:t>
            </a:r>
            <a:r>
              <a:rPr sz="4400">
                <a:solidFill>
                  <a:srgbClr val="FFFF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方正综艺简体" pitchFamily="65" charset="-122"/>
              </a:rPr>
              <a:t>· 内训师的角色与职责</a:t>
            </a:r>
            <a:endParaRPr sz="4400">
              <a:solidFill>
                <a:srgbClr val="FFFFFF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方正综艺简体" pitchFamily="65" charset="-122"/>
            </a:endParaRPr>
          </a:p>
        </p:txBody>
      </p:sp>
      <p:sp>
        <p:nvSpPr>
          <p:cNvPr id="381957" name=""/>
          <p:cNvSpPr/>
          <p:nvPr/>
        </p:nvSpPr>
        <p:spPr>
          <a:xfrm>
            <a:off x="3448050" y="2776538"/>
            <a:ext cx="2078038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kumimoji="1" sz="2000" i="1">
                <a:solidFill>
                  <a:schemeClr val="bg1"/>
                </a:solidFill>
                <a:latin typeface="Book Antiqua" pitchFamily="18" charset="0"/>
                <a:ea typeface="方正黑体简体" pitchFamily="65" charset="-122"/>
              </a:rPr>
              <a:t>Train  the   trainer</a:t>
            </a:r>
          </a:p>
        </p:txBody>
      </p:sp>
      <p:pic>
        <p:nvPicPr>
          <p:cNvPr id="381958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1835150" y="4797425"/>
            <a:ext cx="1462088" cy="133667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81959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fld id="{3DAC0685-3DB3-4429-9BD6-744E6931ED3A}" type="datetime1">
              <a:rPr sz="1200"/>
              <a:t>9/25/2024</a:t>
            </a:fld>
          </a:p>
        </p:txBody>
      </p:sp>
      <p:sp>
        <p:nvSpPr>
          <p:cNvPr id="381960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04F77831-5526-48B2-82FB-46556280730C}" type="footer">
              <a:rPr sz="1200"/>
              <a:t/>
            </a:fld>
            <a:endParaRPr sz="12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split orient="vert"/>
        <p:sndAc>
          <p:stSnd>
            <p:snd r:embed="rId4" name="camera.wav"/>
          </p:stSnd>
        </p:sndAc>
      </p:transition>
    </mc:Choice>
    <mc:Fallback>
      <p:transition spd="slow">
        <p:split orient="vert"/>
        <p:sndAc>
          <p:stSnd>
            <p:snd r:embed="rId4" name="camera.wav"/>
          </p:stSnd>
        </p:sndAc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2418" name=""/>
          <p:cNvSpPr/>
          <p:nvPr>
            <p:ph type="title"/>
          </p:nvPr>
        </p:nvSpPr>
        <p:spPr bwMode="auto">
          <a:xfrm>
            <a:off x="369888" y="234950"/>
            <a:ext cx="8016875" cy="776288"/>
          </a:xfrm>
          <a:prstGeom prst="rect">
            <a:avLst/>
          </a:prstGeom>
          <a:noFill/>
          <a:ln w="12700" cap="flat" cmpd="sng">
            <a:noFill/>
            <a:prstDash val="solid"/>
            <a:miter lim="800000"/>
          </a:ln>
        </p:spPr>
        <p:txBody>
          <a:bodyPr rot="0" vert="horz" wrap="square" lIns="90488" tIns="44450" rIns="90488" bIns="44450" anchor="b" anchorCtr="0">
            <a:noAutofit/>
          </a:bodyPr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0" b="0" i="0" u="none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 eaLnBrk="0" hangingPunct="0"/>
            <a:r>
              <a:rPr kumimoji="1" sz="3600">
                <a:latin typeface="Times New Roman" pitchFamily="18" charset="0"/>
                <a:ea typeface="黑体" pitchFamily="2" charset="-122"/>
              </a:rPr>
              <a:t>三位一体的角色</a:t>
            </a:r>
          </a:p>
        </p:txBody>
      </p:sp>
      <p:sp>
        <p:nvSpPr>
          <p:cNvPr id="572421" name=""/>
          <p:cNvSpPr/>
          <p:nvPr/>
        </p:nvSpPr>
        <p:spPr>
          <a:xfrm>
            <a:off x="2773362" y="2133600"/>
            <a:ext cx="3094038" cy="2303462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chemeClr val="accent1"/>
              </a:gs>
              <a:gs pos="100000">
                <a:schemeClr val="accent1">
                  <a:gamma/>
                  <a:shade val="46275"/>
                  <a:invGamma/>
                </a:schemeClr>
              </a:gs>
            </a:gsLst>
            <a:path path="shape">
              <a:fillToRect l="50000" t="50000" r="50000" b="50000"/>
            </a:path>
          </a:gra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572422" name=""/>
          <p:cNvSpPr/>
          <p:nvPr/>
        </p:nvSpPr>
        <p:spPr>
          <a:xfrm>
            <a:off x="3995738" y="2349500"/>
            <a:ext cx="792162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600" b="1">
                <a:solidFill>
                  <a:srgbClr val="FFFF00"/>
                </a:solidFill>
                <a:ea typeface="黑体" pitchFamily="2" charset="-122"/>
              </a:rPr>
              <a:t>编</a:t>
            </a:r>
          </a:p>
        </p:txBody>
      </p:sp>
      <p:sp>
        <p:nvSpPr>
          <p:cNvPr id="572423" name=""/>
          <p:cNvSpPr/>
          <p:nvPr/>
        </p:nvSpPr>
        <p:spPr>
          <a:xfrm>
            <a:off x="3130550" y="3724275"/>
            <a:ext cx="792162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600" b="1">
                <a:solidFill>
                  <a:srgbClr val="FFFF00"/>
                </a:solidFill>
                <a:ea typeface="黑体" pitchFamily="2" charset="-122"/>
              </a:rPr>
              <a:t>演</a:t>
            </a:r>
          </a:p>
        </p:txBody>
      </p:sp>
      <p:sp>
        <p:nvSpPr>
          <p:cNvPr id="572424" name=""/>
          <p:cNvSpPr/>
          <p:nvPr/>
        </p:nvSpPr>
        <p:spPr>
          <a:xfrm>
            <a:off x="4859338" y="3724275"/>
            <a:ext cx="792162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600" b="1">
                <a:solidFill>
                  <a:srgbClr val="FFFF00"/>
                </a:solidFill>
                <a:ea typeface="黑体" pitchFamily="2" charset="-122"/>
              </a:rPr>
              <a:t>导</a:t>
            </a:r>
          </a:p>
        </p:txBody>
      </p:sp>
      <p:sp>
        <p:nvSpPr>
          <p:cNvPr id="572425" name=""/>
          <p:cNvSpPr/>
          <p:nvPr/>
        </p:nvSpPr>
        <p:spPr>
          <a:xfrm>
            <a:off x="5003800" y="1773238"/>
            <a:ext cx="1795462" cy="403225"/>
          </a:xfrm>
          <a:prstGeom prst="accentCallout1">
            <a:avLst>
              <a:gd name="adj1" fmla="val 28347"/>
              <a:gd name="adj2" fmla="val -4245"/>
              <a:gd name="adj3" fmla="val 220866"/>
              <a:gd name="adj4" fmla="val -26968"/>
            </a:avLst>
          </a:prstGeom>
          <a:gradFill rotWithShape="1">
            <a:gsLst>
              <a:gs pos="0">
                <a:schemeClr val="bg1"/>
              </a:gs>
              <a:gs pos="100000">
                <a:schemeClr val="accent1"/>
              </a:gs>
            </a:gsLst>
            <a:lin ang="5400000" scaled="1"/>
          </a:gradFill>
          <a:ln>
            <a:solidFill>
              <a:schemeClr val="bg2"/>
            </a:solidFill>
            <a:miter lim="800000"/>
          </a:ln>
        </p:spPr>
        <p:txBody>
          <a:bodyPr>
            <a:noAutofit/>
          </a:bodyPr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 sz="2000" b="1"/>
              <a:t>专业课程设计</a:t>
            </a:r>
          </a:p>
        </p:txBody>
      </p:sp>
      <p:sp>
        <p:nvSpPr>
          <p:cNvPr id="572426" name=""/>
          <p:cNvSpPr/>
          <p:nvPr/>
        </p:nvSpPr>
        <p:spPr>
          <a:xfrm>
            <a:off x="6373812" y="4581525"/>
            <a:ext cx="1793875" cy="403225"/>
          </a:xfrm>
          <a:prstGeom prst="accentCallout1">
            <a:avLst>
              <a:gd name="adj1" fmla="val 28347"/>
              <a:gd name="adj2" fmla="val -4245"/>
              <a:gd name="adj3" fmla="val -112204"/>
              <a:gd name="adj4" fmla="val -54023"/>
            </a:avLst>
          </a:prstGeom>
          <a:gradFill rotWithShape="1">
            <a:gsLst>
              <a:gs pos="0">
                <a:schemeClr val="bg1"/>
              </a:gs>
              <a:gs pos="100000">
                <a:schemeClr val="accent1"/>
              </a:gs>
            </a:gsLst>
            <a:lin ang="5400000" scaled="1"/>
          </a:gradFill>
          <a:ln>
            <a:solidFill>
              <a:schemeClr val="bg2"/>
            </a:solidFill>
            <a:miter lim="800000"/>
          </a:ln>
        </p:spPr>
        <p:txBody>
          <a:bodyPr>
            <a:noAutofit/>
          </a:bodyPr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 sz="2000" b="1"/>
              <a:t>资源气氛掌控</a:t>
            </a:r>
          </a:p>
        </p:txBody>
      </p:sp>
      <p:grpSp>
        <p:nvGrpSpPr>
          <p:cNvPr id="572434" name=""/>
          <p:cNvGrpSpPr/>
          <p:nvPr/>
        </p:nvGrpSpPr>
        <p:grpSpPr>
          <a:xfrm>
            <a:off x="687388" y="4652962"/>
            <a:ext cx="1797050" cy="404812"/>
            <a:chOff x="433" y="2931"/>
            <a:chExt cx="1132" cy="254"/>
          </a:xfrm>
        </p:grpSpPr>
        <p:sp>
          <p:nvSpPr>
            <p:cNvPr id="572427" name=""/>
            <p:cNvSpPr/>
            <p:nvPr/>
          </p:nvSpPr>
          <p:spPr>
            <a:xfrm rot="10800000">
              <a:off x="433" y="2931"/>
              <a:ext cx="1131" cy="254"/>
            </a:xfrm>
            <a:prstGeom prst="accentCallout1">
              <a:avLst>
                <a:gd name="adj1" fmla="val 71653"/>
                <a:gd name="adj2" fmla="val -4245"/>
                <a:gd name="adj3" fmla="val 212597"/>
                <a:gd name="adj4" fmla="val -46685"/>
              </a:avLst>
            </a:prstGeom>
            <a:gradFill rotWithShape="1">
              <a:gsLst>
                <a:gs pos="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>
              <a:solidFill>
                <a:schemeClr val="bg2"/>
              </a:solidFill>
              <a:miter lim="800000"/>
            </a:ln>
          </p:spPr>
          <p:txBody>
            <a:bodyPr rot="10800000">
              <a:noAutofit/>
            </a:bodyPr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sz="2000" b="1"/>
            </a:p>
          </p:txBody>
        </p:sp>
        <p:sp>
          <p:nvSpPr>
            <p:cNvPr id="572428" name=""/>
            <p:cNvSpPr/>
            <p:nvPr/>
          </p:nvSpPr>
          <p:spPr>
            <a:xfrm>
              <a:off x="476" y="2931"/>
              <a:ext cx="1089" cy="249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sz="2000" b="1"/>
                <a:t>现场表现魅力</a:t>
              </a:r>
            </a:p>
          </p:txBody>
        </p:sp>
      </p:grpSp>
      <p:sp>
        <p:nvSpPr>
          <p:cNvPr id="572432" name=""/>
          <p:cNvSpPr/>
          <p:nvPr/>
        </p:nvSpPr>
        <p:spPr>
          <a:xfrm>
            <a:off x="2195512" y="5661025"/>
            <a:ext cx="4667250" cy="457200"/>
          </a:xfrm>
          <a:solidFill>
            <a:srgbClr val="0066CC"/>
          </a:solidFill>
          <a:ln w="19050">
            <a:solidFill>
              <a:srgbClr val="99CCFF"/>
            </a:solidFill>
            <a:miter lim="800000"/>
          </a:ln>
          <a:effectLst>
            <a:outerShdw dist="35921" dir="2700000" algn="ctr">
              <a:srgbClr val="990000"/>
            </a:outerShdw>
          </a:effectLst>
        </p:spPr>
        <p:txBody>
          <a:bodyPr fromWordArt="1">
            <a:prstTxWarp prst="textPlain">
              <a:avLst/>
            </a:prstTxWarp>
          </a:bodyPr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algn="ctr"/>
            <a:r>
              <a:rPr sz="3600" b="1" kern="10">
                <a:ln w="19050">
                  <a:solidFill>
                    <a:srgbClr val="99CCFF"/>
                  </a:solidFill>
                </a:ln>
                <a:solidFill>
                  <a:srgbClr val="0066CC"/>
                </a:solidFill>
                <a:effectLst>
                  <a:outerShdw dist="35921" dir="2700000" algn="ctr">
                    <a:srgbClr val="990000"/>
                  </a:outerShdw>
                </a:effectLst>
                <a:latin typeface="黑体" charset="-122"/>
              </a:rPr>
              <a:t>成长他人，成就自我！</a:t>
            </a:r>
          </a:p>
        </p:txBody>
      </p:sp>
      <p:pic>
        <p:nvPicPr>
          <p:cNvPr id="572433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7812088" y="5859462"/>
            <a:ext cx="1082675" cy="873125"/>
          </a:xfrm>
          <a:prstGeom prst="rect">
            <a:avLst/>
          </a:prstGeom>
          <a:noFill/>
          <a:ln w="38100">
            <a:noFill/>
            <a:miter lim="800000"/>
          </a:ln>
        </p:spPr>
      </p:pic>
      <p:sp>
        <p:nvSpPr>
          <p:cNvPr id="57243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fld id="{96B5FE40-FA4C-4A60-91C6-C0142B0E36D9}" type="datetime1">
              <a:rPr sz="1200"/>
              <a:t>9/25/2024</a:t>
            </a:fld>
          </a:p>
        </p:txBody>
      </p:sp>
      <p:sp>
        <p:nvSpPr>
          <p:cNvPr id="57243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302606AA-606C-419A-A3F5-5A1B5EDC3472}" type="footer">
              <a:rPr sz="1200"/>
              <a:t/>
            </a:fld>
            <a:endParaRPr sz="12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2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24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24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2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3" dur="500"/>
                                        <p:tgtEl>
                                          <p:spTgt spid="5724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dur="20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2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18" dur="2000"/>
                                        <p:tgtEl>
                                          <p:spTgt spid="5724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2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23" dur="500"/>
                                        <p:tgtEl>
                                          <p:spTgt spid="5724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ntr" presetSubtype="16" dur="20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2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28" dur="2000"/>
                                        <p:tgtEl>
                                          <p:spTgt spid="5724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2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33" dur="500"/>
                                        <p:tgtEl>
                                          <p:spTgt spid="5724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2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38" dur="2000"/>
                                        <p:tgtEl>
                                          <p:spTgt spid="572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2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724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724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2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49" dur="500"/>
                                        <p:tgtEl>
                                          <p:spTgt spid="572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2422" grpId="0"/>
      <p:bldP spid="572423" grpId="1"/>
      <p:bldP spid="572424" grpId="2"/>
      <p:bldP spid="572425" grpId="3"/>
      <p:bldP spid="572426" grpId="4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47192" name=""/>
          <p:cNvGrpSpPr/>
          <p:nvPr/>
        </p:nvGrpSpPr>
        <p:grpSpPr>
          <a:xfrm>
            <a:off x="1187450" y="3074988"/>
            <a:ext cx="2938462" cy="1433512"/>
            <a:chOff x="748" y="1937"/>
            <a:chExt cx="1851" cy="903"/>
          </a:xfrm>
        </p:grpSpPr>
        <p:grpSp>
          <p:nvGrpSpPr>
            <p:cNvPr id="647170" name="Group 19"/>
            <p:cNvGrpSpPr/>
            <p:nvPr/>
          </p:nvGrpSpPr>
          <p:grpSpPr>
            <a:xfrm>
              <a:off x="748" y="1998"/>
              <a:ext cx="1452" cy="842"/>
              <a:chOff x="720" y="1998"/>
              <a:chExt cx="1440" cy="1680"/>
            </a:xfrm>
          </p:grpSpPr>
          <p:sp>
            <p:nvSpPr>
              <p:cNvPr id="647171" name="AutoShape 4"/>
              <p:cNvSpPr/>
              <p:nvPr/>
            </p:nvSpPr>
            <p:spPr>
              <a:xfrm>
                <a:off x="720" y="1998"/>
                <a:ext cx="1440" cy="1680"/>
              </a:xfrm>
              <a:prstGeom prst="roundRect">
                <a:avLst>
                  <a:gd name="adj" fmla="val 16667"/>
                </a:avLst>
              </a:prstGeom>
              <a:noFill/>
              <a:ln w="38100"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marL="0" lvl="0" indent="0" algn="ctr" eaLnBrk="0" hangingPunct="0"/>
                <a:endParaRPr>
                  <a:latin typeface="Verdana" pitchFamily="34" charset="0"/>
                </a:endParaRPr>
              </a:p>
            </p:txBody>
          </p:sp>
          <p:sp>
            <p:nvSpPr>
              <p:cNvPr id="647172" name="Text Box 5"/>
              <p:cNvSpPr/>
              <p:nvPr/>
            </p:nvSpPr>
            <p:spPr>
              <a:xfrm>
                <a:off x="765" y="2070"/>
                <a:ext cx="1264" cy="1341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marL="0" lvl="0" indent="0" algn="ctr"/>
                <a:r>
                  <a:rPr sz="3200" b="1">
                    <a:latin typeface="Times New Roman" pitchFamily="18" charset="0"/>
                    <a:ea typeface="黑体" pitchFamily="2" charset="-122"/>
                  </a:rPr>
                  <a:t>课程</a:t>
                </a:r>
              </a:p>
              <a:p>
                <a:pPr marL="0" lvl="0" indent="0" algn="ctr"/>
                <a:r>
                  <a:rPr sz="3200" b="1">
                    <a:latin typeface="Times New Roman" pitchFamily="18" charset="0"/>
                    <a:ea typeface="黑体" pitchFamily="2" charset="-122"/>
                  </a:rPr>
                  <a:t>专家</a:t>
                </a:r>
              </a:p>
            </p:txBody>
          </p:sp>
        </p:grpSp>
        <p:sp>
          <p:nvSpPr>
            <p:cNvPr id="647173" name="Freeform 6"/>
            <p:cNvSpPr/>
            <p:nvPr/>
          </p:nvSpPr>
          <p:spPr bwMode="gray">
            <a:xfrm>
              <a:off x="2030" y="1937"/>
              <a:ext cx="569" cy="782"/>
            </a:xfrm>
            <a:custGeom>
              <a:gdLst>
                <a:gd name="GT0" fmla="+- l w 0"/>
                <a:gd name="GT1" fmla="+- t h 0"/>
              </a:gdLst>
              <a:cxnLst>
                <a:cxn ang="0">
                  <a:pos x="580" y="0"/>
                </a:cxn>
                <a:cxn ang="0">
                  <a:pos x="578" y="90"/>
                </a:cxn>
                <a:cxn ang="0">
                  <a:pos x="568" y="174"/>
                </a:cxn>
                <a:cxn ang="0">
                  <a:pos x="552" y="252"/>
                </a:cxn>
                <a:cxn ang="0">
                  <a:pos x="526" y="324"/>
                </a:cxn>
                <a:cxn ang="0">
                  <a:pos x="494" y="390"/>
                </a:cxn>
                <a:cxn ang="0">
                  <a:pos x="452" y="450"/>
                </a:cxn>
                <a:cxn ang="0">
                  <a:pos x="402" y="508"/>
                </a:cxn>
                <a:cxn ang="0">
                  <a:pos x="342" y="560"/>
                </a:cxn>
                <a:cxn ang="0">
                  <a:pos x="270" y="610"/>
                </a:cxn>
                <a:cxn ang="0">
                  <a:pos x="188" y="656"/>
                </a:cxn>
                <a:cxn ang="0">
                  <a:pos x="188" y="798"/>
                </a:cxn>
                <a:cxn ang="0">
                  <a:pos x="0" y="514"/>
                </a:cxn>
                <a:cxn ang="0">
                  <a:pos x="188" y="230"/>
                </a:cxn>
                <a:cxn ang="0">
                  <a:pos x="188" y="372"/>
                </a:cxn>
                <a:cxn ang="0">
                  <a:pos x="224" y="368"/>
                </a:cxn>
                <a:cxn ang="0">
                  <a:pos x="264" y="356"/>
                </a:cxn>
                <a:cxn ang="0">
                  <a:pos x="306" y="336"/>
                </a:cxn>
                <a:cxn ang="0">
                  <a:pos x="348" y="310"/>
                </a:cxn>
                <a:cxn ang="0">
                  <a:pos x="392" y="280"/>
                </a:cxn>
                <a:cxn ang="0">
                  <a:pos x="432" y="246"/>
                </a:cxn>
                <a:cxn ang="0">
                  <a:pos x="472" y="208"/>
                </a:cxn>
                <a:cxn ang="0">
                  <a:pos x="506" y="166"/>
                </a:cxn>
                <a:cxn ang="0">
                  <a:pos x="536" y="124"/>
                </a:cxn>
                <a:cxn ang="0">
                  <a:pos x="558" y="82"/>
                </a:cxn>
                <a:cxn ang="0">
                  <a:pos x="574" y="40"/>
                </a:cxn>
                <a:cxn ang="0">
                  <a:pos x="578" y="0"/>
                </a:cxn>
                <a:cxn ang="0">
                  <a:pos x="580" y="0"/>
                </a:cxn>
              </a:cxnLst>
              <a:rect l="l" t="t" r="GT0" b="GT1"/>
              <a:pathLst>
                <a:path w="580" h="798">
                  <a:moveTo>
                    <a:pt x="580" y="0"/>
                  </a:moveTo>
                  <a:lnTo>
                    <a:pt x="578" y="90"/>
                  </a:lnTo>
                  <a:lnTo>
                    <a:pt x="568" y="174"/>
                  </a:lnTo>
                  <a:lnTo>
                    <a:pt x="552" y="252"/>
                  </a:lnTo>
                  <a:lnTo>
                    <a:pt x="526" y="324"/>
                  </a:lnTo>
                  <a:lnTo>
                    <a:pt x="494" y="390"/>
                  </a:lnTo>
                  <a:lnTo>
                    <a:pt x="452" y="450"/>
                  </a:lnTo>
                  <a:lnTo>
                    <a:pt x="402" y="508"/>
                  </a:lnTo>
                  <a:lnTo>
                    <a:pt x="342" y="560"/>
                  </a:lnTo>
                  <a:lnTo>
                    <a:pt x="270" y="610"/>
                  </a:lnTo>
                  <a:lnTo>
                    <a:pt x="188" y="656"/>
                  </a:lnTo>
                  <a:lnTo>
                    <a:pt x="188" y="798"/>
                  </a:lnTo>
                  <a:lnTo>
                    <a:pt x="0" y="514"/>
                  </a:lnTo>
                  <a:lnTo>
                    <a:pt x="188" y="230"/>
                  </a:lnTo>
                  <a:lnTo>
                    <a:pt x="188" y="372"/>
                  </a:lnTo>
                  <a:lnTo>
                    <a:pt x="224" y="368"/>
                  </a:lnTo>
                  <a:lnTo>
                    <a:pt x="264" y="356"/>
                  </a:lnTo>
                  <a:lnTo>
                    <a:pt x="306" y="336"/>
                  </a:lnTo>
                  <a:lnTo>
                    <a:pt x="348" y="310"/>
                  </a:lnTo>
                  <a:lnTo>
                    <a:pt x="392" y="280"/>
                  </a:lnTo>
                  <a:lnTo>
                    <a:pt x="432" y="246"/>
                  </a:lnTo>
                  <a:lnTo>
                    <a:pt x="472" y="208"/>
                  </a:lnTo>
                  <a:lnTo>
                    <a:pt x="506" y="166"/>
                  </a:lnTo>
                  <a:lnTo>
                    <a:pt x="536" y="124"/>
                  </a:lnTo>
                  <a:lnTo>
                    <a:pt x="558" y="82"/>
                  </a:lnTo>
                  <a:lnTo>
                    <a:pt x="574" y="40"/>
                  </a:lnTo>
                  <a:lnTo>
                    <a:pt x="578" y="0"/>
                  </a:lnTo>
                  <a:lnTo>
                    <a:pt x="58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accent2"/>
                </a:gs>
                <a:gs pos="100000">
                  <a:srgbClr val="BEBEFF"/>
                </a:gs>
              </a:gsLst>
              <a:lin ang="0" scaled="1"/>
            </a:gradFill>
            <a:ln w="0">
              <a:noFill/>
              <a:round/>
            </a:ln>
          </p:spPr>
          <p:txBody>
            <a:bodyPr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marL="0" marR="0" lvl="0" indent="0"/>
              <a:endParaRPr>
                <a:latin typeface="Times New Roman" pitchFamily="18" charset="0"/>
              </a:endParaRPr>
            </a:p>
          </p:txBody>
        </p:sp>
      </p:grpSp>
      <p:sp>
        <p:nvSpPr>
          <p:cNvPr id="647174" name="AutoShape 7"/>
          <p:cNvSpPr/>
          <p:nvPr/>
        </p:nvSpPr>
        <p:spPr bwMode="gray">
          <a:xfrm flipH="1">
            <a:off x="4868862" y="3071812"/>
            <a:ext cx="909638" cy="1244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grpSp>
        <p:nvGrpSpPr>
          <p:cNvPr id="647175" name="Group 21"/>
          <p:cNvGrpSpPr/>
          <p:nvPr/>
        </p:nvGrpSpPr>
        <p:grpSpPr>
          <a:xfrm>
            <a:off x="2989262" y="1412875"/>
            <a:ext cx="2997200" cy="1624012"/>
            <a:chOff x="1920" y="912"/>
            <a:chExt cx="1889" cy="1023"/>
          </a:xfrm>
        </p:grpSpPr>
        <p:grpSp>
          <p:nvGrpSpPr>
            <p:cNvPr id="647176" name="Group 9"/>
            <p:cNvGrpSpPr/>
            <p:nvPr/>
          </p:nvGrpSpPr>
          <p:grpSpPr>
            <a:xfrm>
              <a:off x="1920" y="912"/>
              <a:ext cx="1889" cy="1023"/>
              <a:chOff x="1997" y="1314"/>
              <a:chExt cx="1889" cy="1023"/>
            </a:xfrm>
          </p:grpSpPr>
          <p:grpSp>
            <p:nvGrpSpPr>
              <p:cNvPr id="647177" name="Group 10"/>
              <p:cNvGrpSpPr/>
              <p:nvPr/>
            </p:nvGrpSpPr>
            <p:grpSpPr>
              <a:xfrm>
                <a:off x="1997" y="1404"/>
                <a:ext cx="1889" cy="933"/>
                <a:chOff x="1973" y="1027"/>
                <a:chExt cx="1926" cy="951"/>
              </a:xfrm>
            </p:grpSpPr>
            <p:sp>
              <p:nvSpPr>
                <p:cNvPr id="647178" name="Oval 11"/>
                <p:cNvSpPr/>
                <p:nvPr/>
              </p:nvSpPr>
              <p:spPr bwMode="gray">
                <a:xfrm>
                  <a:off x="1994" y="1057"/>
                  <a:ext cx="1905" cy="907"/>
                </a:xfrm>
                <a:prstGeom prst="ellipse">
                  <a:avLst/>
                </a:prstGeom>
                <a:gradFill rotWithShape="1">
                  <a:gsLst>
                    <a:gs pos="0">
                      <a:schemeClr val="hlink"/>
                    </a:gs>
                    <a:gs pos="100000">
                      <a:srgbClr val="634A7C"/>
                    </a:gs>
                  </a:gsLst>
                  <a:lin ang="2700000" scaled="1"/>
                </a:gradFill>
                <a:ln>
                  <a:noFill/>
                  <a:miter lim="800000"/>
                </a:ln>
              </p:spPr>
              <p:txBody>
                <a:bodyPr wrap="none" anchor="ctr" anchorCtr="0"/>
                <a:lstStyle>
                  <a:defPPr algn="l" rtl="0" eaLnBrk="1" hangingPunct="1">
                    <a:defRPr kumimoji="0" lang="zh-CN" altLang="en-US" sz="2000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5pPr>
                </a:lstStyle>
                <a:p>
                  <a:pPr marL="0" marR="0" lvl="0" indent="0"/>
                  <a:endParaRPr>
                    <a:latin typeface="Times New Roman" pitchFamily="18" charset="0"/>
                  </a:endParaRPr>
                </a:p>
              </p:txBody>
            </p:sp>
            <p:sp>
              <p:nvSpPr>
                <p:cNvPr id="647179" name="Oval 12"/>
                <p:cNvSpPr/>
                <p:nvPr/>
              </p:nvSpPr>
              <p:spPr bwMode="gray">
                <a:xfrm>
                  <a:off x="1973" y="1027"/>
                  <a:ext cx="1905" cy="951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E8D2FF"/>
                    </a:gs>
                    <a:gs pos="100000">
                      <a:schemeClr val="hlink"/>
                    </a:gs>
                  </a:gsLst>
                  <a:lin ang="2700000" scaled="1"/>
                </a:gradFill>
                <a:ln>
                  <a:noFill/>
                  <a:miter lim="800000"/>
                </a:ln>
              </p:spPr>
              <p:txBody>
                <a:bodyPr wrap="none" anchor="ctr" anchorCtr="0"/>
                <a:lstStyle>
                  <a:defPPr algn="l" rtl="0" eaLnBrk="1" hangingPunct="1">
                    <a:defRPr kumimoji="0" lang="zh-CN" altLang="en-US" sz="2000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lang="zh-CN" altLang="en-US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5pPr>
                </a:lstStyle>
                <a:p>
                  <a:pPr marL="0" marR="0" lvl="0" indent="0"/>
                  <a:endParaRPr>
                    <a:latin typeface="Times New Roman" pitchFamily="18" charset="0"/>
                  </a:endParaRPr>
                </a:p>
              </p:txBody>
            </p:sp>
          </p:grpSp>
          <p:sp>
            <p:nvSpPr>
              <p:cNvPr id="647180" name="Oval 13"/>
              <p:cNvSpPr/>
              <p:nvPr/>
            </p:nvSpPr>
            <p:spPr bwMode="gray">
              <a:xfrm>
                <a:off x="2086" y="1314"/>
                <a:ext cx="1691" cy="845"/>
              </a:xfrm>
              <a:prstGeom prst="ellipse">
                <a:avLst/>
              </a:prstGeom>
              <a:gradFill rotWithShape="1">
                <a:gsLst>
                  <a:gs pos="0">
                    <a:srgbClr val="185E76"/>
                  </a:gs>
                  <a:gs pos="100000">
                    <a:schemeClr val="accent1"/>
                  </a:gs>
                </a:gsLst>
                <a:lin ang="2700000" scaled="1"/>
              </a:gradFill>
              <a:ln>
                <a:noFill/>
                <a:miter lim="800000"/>
              </a:ln>
            </p:spPr>
            <p:txBody>
              <a:bodyPr vert="vert" wrap="none" anchor="ctr" anchorCtr="0"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marL="0" marR="0" lvl="0" indent="0"/>
                <a:endParaRPr>
                  <a:latin typeface="Times New Roman" pitchFamily="18" charset="0"/>
                </a:endParaRPr>
              </a:p>
            </p:txBody>
          </p:sp>
          <p:sp>
            <p:nvSpPr>
              <p:cNvPr id="647181" name="Oval 14"/>
              <p:cNvSpPr/>
              <p:nvPr/>
            </p:nvSpPr>
            <p:spPr bwMode="gray">
              <a:xfrm>
                <a:off x="2108" y="1319"/>
                <a:ext cx="1650" cy="824"/>
              </a:xfrm>
              <a:prstGeom prst="ellipse">
                <a:avLst/>
              </a:prstGeom>
              <a:gradFill rotWithShape="1"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B8EDFF"/>
                  </a:gs>
                </a:gsLst>
                <a:lin ang="2700000" scaled="1"/>
              </a:gradFill>
              <a:ln>
                <a:noFill/>
                <a:miter lim="800000"/>
              </a:ln>
            </p:spPr>
            <p:txBody>
              <a:bodyPr vert="vert" wrap="none" anchor="ctr" anchorCtr="0"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marL="0" marR="0" lvl="0" indent="0"/>
                <a:endParaRPr>
                  <a:latin typeface="Times New Roman" pitchFamily="18" charset="0"/>
                </a:endParaRPr>
              </a:p>
            </p:txBody>
          </p:sp>
          <p:sp>
            <p:nvSpPr>
              <p:cNvPr id="647182" name="Oval 15"/>
              <p:cNvSpPr/>
              <p:nvPr/>
            </p:nvSpPr>
            <p:spPr bwMode="gray">
              <a:xfrm>
                <a:off x="2192" y="1347"/>
                <a:ext cx="1570" cy="855"/>
              </a:xfrm>
              <a:prstGeom prst="ellipse">
                <a:avLst/>
              </a:prstGeom>
              <a:gradFill rotWithShape="1">
                <a:gsLst>
                  <a:gs pos="0">
                    <a:srgbClr val="28A2CA"/>
                  </a:gs>
                  <a:gs pos="100000">
                    <a:schemeClr val="accent1">
                      <a:alpha val="48000"/>
                    </a:schemeClr>
                  </a:gs>
                </a:gsLst>
                <a:lin ang="2700000" scaled="1"/>
              </a:gradFill>
              <a:ln>
                <a:noFill/>
                <a:miter lim="800000"/>
              </a:ln>
            </p:spPr>
            <p:txBody>
              <a:bodyPr vert="vert" wrap="none" anchor="ctr" anchorCtr="0"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marL="0" marR="0" lvl="0" indent="0"/>
                <a:endParaRPr>
                  <a:latin typeface="Times New Roman" pitchFamily="18" charset="0"/>
                </a:endParaRPr>
              </a:p>
            </p:txBody>
          </p:sp>
          <p:sp>
            <p:nvSpPr>
              <p:cNvPr id="647183" name="Oval 16"/>
              <p:cNvSpPr/>
              <p:nvPr/>
            </p:nvSpPr>
            <p:spPr bwMode="gray">
              <a:xfrm>
                <a:off x="2237" y="1347"/>
                <a:ext cx="1382" cy="720"/>
              </a:xfrm>
              <a:prstGeom prst="ellipse">
                <a:avLst/>
              </a:prstGeom>
              <a:gradFill rotWithShape="1">
                <a:gsLst>
                  <a:gs pos="0">
                    <a:srgbClr val="FFFFFF"/>
                  </a:gs>
                  <a:gs pos="100000">
                    <a:schemeClr val="accent1">
                      <a:alpha val="37999"/>
                    </a:schemeClr>
                  </a:gs>
                </a:gsLst>
                <a:lin ang="2700000" scaled="1"/>
              </a:gradFill>
              <a:ln>
                <a:noFill/>
                <a:miter lim="800000"/>
              </a:ln>
            </p:spPr>
            <p:txBody>
              <a:bodyPr vert="vert" wrap="none" anchor="ctr" anchorCtr="0"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marL="0" marR="0" lvl="0" indent="0"/>
                <a:endParaRPr>
                  <a:latin typeface="Times New Roman" pitchFamily="18" charset="0"/>
                </a:endParaRPr>
              </a:p>
            </p:txBody>
          </p:sp>
        </p:grpSp>
        <p:sp>
          <p:nvSpPr>
            <p:cNvPr id="647184" name="Text Box 17"/>
            <p:cNvSpPr/>
            <p:nvPr/>
          </p:nvSpPr>
          <p:spPr>
            <a:xfrm>
              <a:off x="2295" y="990"/>
              <a:ext cx="1170" cy="59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marL="0" lvl="0" indent="0" algn="ctr" eaLnBrk="0" hangingPunct="0"/>
              <a:r>
                <a:rPr sz="2800" b="1">
                  <a:solidFill>
                    <a:srgbClr val="000000"/>
                  </a:solidFill>
                  <a:latin typeface="楷体_GB2312" pitchFamily="49" charset="-122"/>
                  <a:ea typeface="黑体" pitchFamily="2" charset="-122"/>
                </a:rPr>
                <a:t>内训师</a:t>
              </a:r>
            </a:p>
            <a:p>
              <a:pPr marL="0" lvl="0" indent="0" algn="ctr" eaLnBrk="0" hangingPunct="0"/>
              <a:r>
                <a:rPr sz="2800" b="1">
                  <a:solidFill>
                    <a:srgbClr val="000000"/>
                  </a:solidFill>
                  <a:latin typeface="楷体_GB2312" pitchFamily="49" charset="-122"/>
                  <a:ea typeface="黑体" pitchFamily="2" charset="-122"/>
                </a:rPr>
                <a:t>职责</a:t>
              </a:r>
              <a:endParaRPr sz="2800" b="1">
                <a:solidFill>
                  <a:srgbClr val="000000"/>
                </a:solidFill>
                <a:latin typeface="Times New Roman" pitchFamily="18" charset="0"/>
                <a:ea typeface="黑体" pitchFamily="2" charset="-122"/>
              </a:endParaRPr>
            </a:p>
          </p:txBody>
        </p:sp>
      </p:grpSp>
      <p:grpSp>
        <p:nvGrpSpPr>
          <p:cNvPr id="647193" name=""/>
          <p:cNvGrpSpPr/>
          <p:nvPr/>
        </p:nvGrpSpPr>
        <p:grpSpPr>
          <a:xfrm>
            <a:off x="4875212" y="3074988"/>
            <a:ext cx="2973388" cy="1577975"/>
            <a:chOff x="3071" y="1937"/>
            <a:chExt cx="1873" cy="994"/>
          </a:xfrm>
        </p:grpSpPr>
        <p:grpSp>
          <p:nvGrpSpPr>
            <p:cNvPr id="647185" name="Group 20"/>
            <p:cNvGrpSpPr/>
            <p:nvPr/>
          </p:nvGrpSpPr>
          <p:grpSpPr>
            <a:xfrm>
              <a:off x="3504" y="1998"/>
              <a:ext cx="1440" cy="933"/>
              <a:chOff x="3504" y="1998"/>
              <a:chExt cx="1440" cy="1680"/>
            </a:xfrm>
          </p:grpSpPr>
          <p:sp>
            <p:nvSpPr>
              <p:cNvPr id="647186" name="AutoShape 3"/>
              <p:cNvSpPr/>
              <p:nvPr/>
            </p:nvSpPr>
            <p:spPr>
              <a:xfrm>
                <a:off x="3504" y="1998"/>
                <a:ext cx="1440" cy="1680"/>
              </a:xfrm>
              <a:prstGeom prst="roundRect">
                <a:avLst>
                  <a:gd name="adj" fmla="val 16667"/>
                </a:avLst>
              </a:prstGeom>
              <a:noFill/>
              <a:ln w="38100"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marL="0" lvl="0" indent="0" algn="ctr" eaLnBrk="0" hangingPunct="0"/>
                <a:endParaRPr>
                  <a:latin typeface="Verdana" pitchFamily="34" charset="0"/>
                </a:endParaRPr>
              </a:p>
            </p:txBody>
          </p:sp>
          <p:sp>
            <p:nvSpPr>
              <p:cNvPr id="647187" name="Text Box 18"/>
              <p:cNvSpPr/>
              <p:nvPr/>
            </p:nvSpPr>
            <p:spPr>
              <a:xfrm>
                <a:off x="3600" y="2124"/>
                <a:ext cx="1215" cy="1210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marL="0" lvl="0" indent="0" algn="ctr" eaLnBrk="0" hangingPunct="0"/>
                <a:r>
                  <a:rPr sz="3200" b="1">
                    <a:latin typeface="Times New Roman" pitchFamily="18" charset="0"/>
                    <a:ea typeface="黑体" pitchFamily="2" charset="-122"/>
                  </a:rPr>
                  <a:t>培训</a:t>
                </a:r>
              </a:p>
              <a:p>
                <a:pPr marL="0" lvl="0" indent="0" algn="ctr" eaLnBrk="0" hangingPunct="0"/>
                <a:r>
                  <a:rPr sz="3200" b="1">
                    <a:latin typeface="Times New Roman" pitchFamily="18" charset="0"/>
                    <a:ea typeface="黑体" pitchFamily="2" charset="-122"/>
                  </a:rPr>
                  <a:t>教练</a:t>
                </a:r>
                <a:endParaRPr sz="3200">
                  <a:solidFill>
                    <a:srgbClr val="000000"/>
                  </a:solidFill>
                  <a:latin typeface="Times New Roman" pitchFamily="18" charset="0"/>
                  <a:ea typeface="黑体" pitchFamily="2" charset="-122"/>
                </a:endParaRPr>
              </a:p>
            </p:txBody>
          </p:sp>
        </p:grpSp>
        <p:sp>
          <p:nvSpPr>
            <p:cNvPr id="647188" name="Freeform 8"/>
            <p:cNvSpPr/>
            <p:nvPr/>
          </p:nvSpPr>
          <p:spPr bwMode="gray">
            <a:xfrm flipH="1">
              <a:off x="3071" y="1937"/>
              <a:ext cx="569" cy="782"/>
            </a:xfrm>
            <a:custGeom>
              <a:gdLst>
                <a:gd name="GT0" fmla="+- l w 0"/>
                <a:gd name="GT1" fmla="+- t h 0"/>
              </a:gdLst>
              <a:cxnLst>
                <a:cxn ang="0">
                  <a:pos x="580" y="0"/>
                </a:cxn>
                <a:cxn ang="0">
                  <a:pos x="578" y="90"/>
                </a:cxn>
                <a:cxn ang="0">
                  <a:pos x="568" y="174"/>
                </a:cxn>
                <a:cxn ang="0">
                  <a:pos x="552" y="252"/>
                </a:cxn>
                <a:cxn ang="0">
                  <a:pos x="526" y="324"/>
                </a:cxn>
                <a:cxn ang="0">
                  <a:pos x="494" y="390"/>
                </a:cxn>
                <a:cxn ang="0">
                  <a:pos x="452" y="450"/>
                </a:cxn>
                <a:cxn ang="0">
                  <a:pos x="402" y="508"/>
                </a:cxn>
                <a:cxn ang="0">
                  <a:pos x="342" y="560"/>
                </a:cxn>
                <a:cxn ang="0">
                  <a:pos x="270" y="610"/>
                </a:cxn>
                <a:cxn ang="0">
                  <a:pos x="188" y="656"/>
                </a:cxn>
                <a:cxn ang="0">
                  <a:pos x="188" y="798"/>
                </a:cxn>
                <a:cxn ang="0">
                  <a:pos x="0" y="514"/>
                </a:cxn>
                <a:cxn ang="0">
                  <a:pos x="188" y="230"/>
                </a:cxn>
                <a:cxn ang="0">
                  <a:pos x="188" y="372"/>
                </a:cxn>
                <a:cxn ang="0">
                  <a:pos x="224" y="368"/>
                </a:cxn>
                <a:cxn ang="0">
                  <a:pos x="264" y="356"/>
                </a:cxn>
                <a:cxn ang="0">
                  <a:pos x="306" y="336"/>
                </a:cxn>
                <a:cxn ang="0">
                  <a:pos x="348" y="310"/>
                </a:cxn>
                <a:cxn ang="0">
                  <a:pos x="392" y="280"/>
                </a:cxn>
                <a:cxn ang="0">
                  <a:pos x="432" y="246"/>
                </a:cxn>
                <a:cxn ang="0">
                  <a:pos x="472" y="208"/>
                </a:cxn>
                <a:cxn ang="0">
                  <a:pos x="506" y="166"/>
                </a:cxn>
                <a:cxn ang="0">
                  <a:pos x="536" y="124"/>
                </a:cxn>
                <a:cxn ang="0">
                  <a:pos x="558" y="82"/>
                </a:cxn>
                <a:cxn ang="0">
                  <a:pos x="574" y="40"/>
                </a:cxn>
                <a:cxn ang="0">
                  <a:pos x="578" y="0"/>
                </a:cxn>
                <a:cxn ang="0">
                  <a:pos x="580" y="0"/>
                </a:cxn>
              </a:cxnLst>
              <a:rect l="l" t="t" r="GT0" b="GT1"/>
              <a:pathLst>
                <a:path w="580" h="798">
                  <a:moveTo>
                    <a:pt x="580" y="0"/>
                  </a:moveTo>
                  <a:lnTo>
                    <a:pt x="578" y="90"/>
                  </a:lnTo>
                  <a:lnTo>
                    <a:pt x="568" y="174"/>
                  </a:lnTo>
                  <a:lnTo>
                    <a:pt x="552" y="252"/>
                  </a:lnTo>
                  <a:lnTo>
                    <a:pt x="526" y="324"/>
                  </a:lnTo>
                  <a:lnTo>
                    <a:pt x="494" y="390"/>
                  </a:lnTo>
                  <a:lnTo>
                    <a:pt x="452" y="450"/>
                  </a:lnTo>
                  <a:lnTo>
                    <a:pt x="402" y="508"/>
                  </a:lnTo>
                  <a:lnTo>
                    <a:pt x="342" y="560"/>
                  </a:lnTo>
                  <a:lnTo>
                    <a:pt x="270" y="610"/>
                  </a:lnTo>
                  <a:lnTo>
                    <a:pt x="188" y="656"/>
                  </a:lnTo>
                  <a:lnTo>
                    <a:pt x="188" y="798"/>
                  </a:lnTo>
                  <a:lnTo>
                    <a:pt x="0" y="514"/>
                  </a:lnTo>
                  <a:lnTo>
                    <a:pt x="188" y="230"/>
                  </a:lnTo>
                  <a:lnTo>
                    <a:pt x="188" y="372"/>
                  </a:lnTo>
                  <a:lnTo>
                    <a:pt x="224" y="368"/>
                  </a:lnTo>
                  <a:lnTo>
                    <a:pt x="264" y="356"/>
                  </a:lnTo>
                  <a:lnTo>
                    <a:pt x="306" y="336"/>
                  </a:lnTo>
                  <a:lnTo>
                    <a:pt x="348" y="310"/>
                  </a:lnTo>
                  <a:lnTo>
                    <a:pt x="392" y="280"/>
                  </a:lnTo>
                  <a:lnTo>
                    <a:pt x="432" y="246"/>
                  </a:lnTo>
                  <a:lnTo>
                    <a:pt x="472" y="208"/>
                  </a:lnTo>
                  <a:lnTo>
                    <a:pt x="506" y="166"/>
                  </a:lnTo>
                  <a:lnTo>
                    <a:pt x="536" y="124"/>
                  </a:lnTo>
                  <a:lnTo>
                    <a:pt x="558" y="82"/>
                  </a:lnTo>
                  <a:lnTo>
                    <a:pt x="574" y="40"/>
                  </a:lnTo>
                  <a:lnTo>
                    <a:pt x="578" y="0"/>
                  </a:lnTo>
                  <a:lnTo>
                    <a:pt x="58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hlink"/>
                </a:gs>
                <a:gs pos="100000">
                  <a:srgbClr val="EFDFFF"/>
                </a:gs>
              </a:gsLst>
              <a:lin ang="0" scaled="1"/>
            </a:gradFill>
            <a:ln w="0">
              <a:noFill/>
              <a:round/>
            </a:ln>
          </p:spPr>
          <p:txBody>
            <a:bodyPr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marL="0" marR="0" lvl="0" indent="0"/>
              <a:endParaRPr>
                <a:latin typeface="Times New Roman" pitchFamily="18" charset="0"/>
              </a:endParaRPr>
            </a:p>
          </p:txBody>
        </p:sp>
      </p:grpSp>
      <p:sp>
        <p:nvSpPr>
          <p:cNvPr id="647189" name=""/>
          <p:cNvSpPr/>
          <p:nvPr/>
        </p:nvSpPr>
        <p:spPr>
          <a:xfrm>
            <a:off x="158750" y="263525"/>
            <a:ext cx="8015288" cy="754062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 lIns="90488" tIns="44450" rIns="90488" bIns="44450" anchor="b" anchorCtr="0">
            <a:noAutofit/>
          </a:bodyPr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0" b="0" i="0" u="none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eaLnBrk="0" hangingPunct="0"/>
            <a:r>
              <a:rPr kumimoji="1" sz="3600">
                <a:latin typeface="Times New Roman" pitchFamily="18" charset="0"/>
                <a:ea typeface="黑体" pitchFamily="2" charset="-122"/>
              </a:rPr>
              <a:t>内训师的职责</a:t>
            </a:r>
          </a:p>
        </p:txBody>
      </p:sp>
      <p:sp>
        <p:nvSpPr>
          <p:cNvPr id="647190" name=""/>
          <p:cNvSpPr/>
          <p:nvPr/>
        </p:nvSpPr>
        <p:spPr>
          <a:xfrm>
            <a:off x="1236662" y="5021262"/>
            <a:ext cx="2422525" cy="457200"/>
          </a:xfrm>
          <a:solidFill>
            <a:srgbClr val="0066CC"/>
          </a:solidFill>
          <a:ln w="19050">
            <a:solidFill>
              <a:srgbClr val="99CCFF"/>
            </a:solidFill>
            <a:miter lim="800000"/>
          </a:ln>
          <a:effectLst>
            <a:outerShdw dist="35921" dir="2700000" algn="ctr">
              <a:srgbClr val="990000"/>
            </a:outerShdw>
          </a:effectLst>
        </p:spPr>
        <p:txBody>
          <a:bodyPr fromWordArt="1">
            <a:prstTxWarp prst="textPlain">
              <a:avLst/>
            </a:prstTxWarp>
          </a:bodyPr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algn="ctr"/>
            <a:r>
              <a:rPr sz="3600" b="1" kern="10">
                <a:ln w="19050">
                  <a:solidFill>
                    <a:srgbClr val="99CCFF"/>
                  </a:solidFill>
                </a:ln>
                <a:solidFill>
                  <a:srgbClr val="0066CC"/>
                </a:solidFill>
                <a:effectLst>
                  <a:outerShdw dist="35921" dir="2700000" algn="ctr">
                    <a:srgbClr val="990000"/>
                  </a:outerShdw>
                </a:effectLst>
                <a:latin typeface="黑体" charset="-122"/>
              </a:rPr>
              <a:t>授人以“鱼〞</a:t>
            </a:r>
          </a:p>
        </p:txBody>
      </p:sp>
      <p:sp>
        <p:nvSpPr>
          <p:cNvPr id="647191" name=""/>
          <p:cNvSpPr/>
          <p:nvPr/>
        </p:nvSpPr>
        <p:spPr>
          <a:xfrm>
            <a:off x="5459412" y="5045075"/>
            <a:ext cx="2489200" cy="457200"/>
          </a:xfrm>
          <a:solidFill>
            <a:srgbClr val="0066CC"/>
          </a:solidFill>
          <a:ln w="19050">
            <a:solidFill>
              <a:srgbClr val="99CCFF"/>
            </a:solidFill>
            <a:miter lim="800000"/>
          </a:ln>
          <a:effectLst>
            <a:outerShdw dist="35921" dir="2700000" algn="ctr">
              <a:srgbClr val="990000"/>
            </a:outerShdw>
          </a:effectLst>
        </p:spPr>
        <p:txBody>
          <a:bodyPr fromWordArt="1">
            <a:prstTxWarp prst="textPlain">
              <a:avLst/>
            </a:prstTxWarp>
          </a:bodyPr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algn="ctr"/>
            <a:r>
              <a:rPr sz="3600" b="1" kern="10">
                <a:ln w="19050">
                  <a:solidFill>
                    <a:srgbClr val="99CCFF"/>
                  </a:solidFill>
                </a:ln>
                <a:solidFill>
                  <a:srgbClr val="0066CC"/>
                </a:solidFill>
                <a:effectLst>
                  <a:outerShdw dist="35921" dir="2700000" algn="ctr">
                    <a:srgbClr val="990000"/>
                  </a:outerShdw>
                </a:effectLst>
                <a:latin typeface="黑体" charset="-122"/>
              </a:rPr>
              <a:t>授人以“渔〞</a:t>
            </a:r>
          </a:p>
        </p:txBody>
      </p:sp>
      <p:sp>
        <p:nvSpPr>
          <p:cNvPr id="647194" name=""/>
          <p:cNvSpPr/>
          <p:nvPr/>
        </p:nvSpPr>
        <p:spPr>
          <a:xfrm>
            <a:off x="4325938" y="5046662"/>
            <a:ext cx="473075" cy="452438"/>
          </a:xfrm>
          <a:solidFill>
            <a:srgbClr val="0066CC"/>
          </a:solidFill>
          <a:ln w="19050">
            <a:solidFill>
              <a:srgbClr val="99CCFF"/>
            </a:solidFill>
            <a:miter lim="800000"/>
          </a:ln>
          <a:effectLst>
            <a:outerShdw dist="35921" dir="2700000" algn="ctr">
              <a:srgbClr val="990000"/>
            </a:outerShdw>
          </a:effectLst>
        </p:spPr>
        <p:txBody>
          <a:bodyPr fromWordArt="1">
            <a:prstTxWarp prst="textPlain">
              <a:avLst/>
            </a:prstTxWarp>
          </a:bodyPr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algn="ctr"/>
            <a:r>
              <a:rPr sz="3600" b="1" kern="10">
                <a:ln w="19050">
                  <a:solidFill>
                    <a:srgbClr val="99CCFF"/>
                  </a:solidFill>
                </a:ln>
                <a:solidFill>
                  <a:srgbClr val="0066CC"/>
                </a:solidFill>
                <a:effectLst>
                  <a:outerShdw dist="35921" dir="2700000" algn="ctr">
                    <a:srgbClr val="990000"/>
                  </a:outerShdw>
                </a:effectLst>
                <a:latin typeface="黑体" charset="-122"/>
              </a:rPr>
              <a:t>+</a:t>
            </a:r>
          </a:p>
        </p:txBody>
      </p:sp>
      <p:sp>
        <p:nvSpPr>
          <p:cNvPr id="647195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fld id="{00EFC2AC-73E4-4ECD-B8AC-81149BE2B68B}" type="datetime1">
              <a:rPr sz="1200"/>
              <a:t>9/25/2024</a:t>
            </a:fld>
          </a:p>
        </p:txBody>
      </p:sp>
      <p:sp>
        <p:nvSpPr>
          <p:cNvPr id="647196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EC352D54-7AB4-40F6-B0C6-190265589D3C}" type="footer">
              <a:rPr sz="1200"/>
              <a:t/>
            </a:fld>
            <a:endParaRPr sz="12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64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7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/>
                                        <p:tgtEl>
                                          <p:spTgt spid="647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7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/>
                                        <p:tgtEl>
                                          <p:spTgt spid="647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7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22" dur="500"/>
                                        <p:tgtEl>
                                          <p:spTgt spid="647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7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27" dur="500"/>
                                        <p:tgtEl>
                                          <p:spTgt spid="647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7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32" dur="500"/>
                                        <p:tgtEl>
                                          <p:spTgt spid="647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0610" name=""/>
          <p:cNvSpPr/>
          <p:nvPr/>
        </p:nvSpPr>
        <p:spPr>
          <a:xfrm>
            <a:off x="323850" y="404812"/>
            <a:ext cx="7620000" cy="609600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 lIns="90488" tIns="44450" rIns="90488" bIns="44450" anchor="b" anchorCtr="0">
            <a:noAutofit/>
          </a:bodyPr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eaLnBrk="0" hangingPunct="0"/>
            <a:r>
              <a:rPr kumimoji="1" sz="3600">
                <a:solidFill>
                  <a:schemeClr val="tx2"/>
                </a:solidFill>
                <a:latin typeface="Times New Roman" pitchFamily="18" charset="0"/>
                <a:ea typeface="黑体" pitchFamily="2" charset="-122"/>
              </a:rPr>
              <a:t>成人学习的特点〔一〕</a:t>
            </a:r>
          </a:p>
        </p:txBody>
      </p:sp>
      <p:sp>
        <p:nvSpPr>
          <p:cNvPr id="580611" name=""/>
          <p:cNvSpPr/>
          <p:nvPr/>
        </p:nvSpPr>
        <p:spPr>
          <a:xfrm>
            <a:off x="755650" y="1557338"/>
            <a:ext cx="6553200" cy="4114800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 lIns="90488" tIns="44450" rIns="90488" bIns="44450">
            <a:noAutofit/>
          </a:bodyPr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42900" lvl="0" indent="-342900" eaLnBrk="0" hangingPunct="0">
              <a:spcBef>
                <a:spcPct val="20000"/>
              </a:spcBef>
              <a:buClr>
                <a:schemeClr val="hlink"/>
              </a:buClr>
              <a:buSzPct val="75000"/>
              <a:buFont typeface="Wingdings" pitchFamily="2" charset="2"/>
              <a:buChar char="l"/>
            </a:pPr>
            <a:r>
              <a:rPr kumimoji="1" sz="2800" b="1">
                <a:solidFill>
                  <a:schemeClr val="bg2"/>
                </a:solidFill>
                <a:ea typeface="黑体" pitchFamily="2" charset="-122"/>
              </a:rPr>
              <a:t>有一定知识经验，但参差不齐</a:t>
            </a:r>
          </a:p>
          <a:p>
            <a:pPr marL="342900" lvl="0" indent="-342900" eaLnBrk="0" hangingPunct="0">
              <a:spcBef>
                <a:spcPct val="20000"/>
              </a:spcBef>
              <a:buClr>
                <a:schemeClr val="hlink"/>
              </a:buClr>
              <a:buSzPct val="75000"/>
              <a:buFont typeface="Wingdings" pitchFamily="2" charset="2"/>
              <a:buChar char="l"/>
            </a:pPr>
            <a:r>
              <a:rPr kumimoji="1" sz="2800" b="1">
                <a:solidFill>
                  <a:schemeClr val="bg2"/>
                </a:solidFill>
                <a:ea typeface="黑体" pitchFamily="2" charset="-122"/>
              </a:rPr>
              <a:t>针对性强，只学他们认为需要的东西</a:t>
            </a:r>
          </a:p>
          <a:p>
            <a:pPr marL="342900" lvl="0" indent="-342900" eaLnBrk="0" hangingPunct="0">
              <a:spcBef>
                <a:spcPct val="20000"/>
              </a:spcBef>
              <a:buClr>
                <a:schemeClr val="hlink"/>
              </a:buClr>
              <a:buSzPct val="75000"/>
              <a:buFont typeface="Wingdings" pitchFamily="2" charset="2"/>
              <a:buChar char="l"/>
            </a:pPr>
            <a:r>
              <a:rPr kumimoji="1" sz="2800" b="1">
                <a:solidFill>
                  <a:schemeClr val="bg2"/>
                </a:solidFill>
                <a:ea typeface="黑体" pitchFamily="2" charset="-122"/>
              </a:rPr>
              <a:t>喜欢应用过去的经验</a:t>
            </a:r>
          </a:p>
          <a:p>
            <a:pPr marL="342900" lvl="0" indent="-342900" eaLnBrk="0" hangingPunct="0">
              <a:spcBef>
                <a:spcPct val="20000"/>
              </a:spcBef>
              <a:buClr>
                <a:schemeClr val="hlink"/>
              </a:buClr>
              <a:buSzPct val="75000"/>
              <a:buFont typeface="Wingdings" pitchFamily="2" charset="2"/>
              <a:buChar char="l"/>
            </a:pPr>
            <a:r>
              <a:rPr kumimoji="1" sz="2800" b="1">
                <a:solidFill>
                  <a:schemeClr val="bg2"/>
                </a:solidFill>
                <a:ea typeface="黑体" pitchFamily="2" charset="-122"/>
              </a:rPr>
              <a:t>批判性特别强</a:t>
            </a:r>
          </a:p>
          <a:p>
            <a:pPr marL="342900" lvl="0" indent="-342900" eaLnBrk="0" hangingPunct="0">
              <a:spcBef>
                <a:spcPct val="20000"/>
              </a:spcBef>
              <a:buClr>
                <a:schemeClr val="hlink"/>
              </a:buClr>
              <a:buSzPct val="75000"/>
              <a:buFont typeface="Wingdings" pitchFamily="2" charset="2"/>
              <a:buChar char="l"/>
            </a:pPr>
            <a:r>
              <a:rPr kumimoji="1" sz="2800" b="1">
                <a:solidFill>
                  <a:schemeClr val="bg2"/>
                </a:solidFill>
                <a:ea typeface="黑体" pitchFamily="2" charset="-122"/>
              </a:rPr>
              <a:t>喜欢在解决问题过程中学习</a:t>
            </a:r>
          </a:p>
          <a:p>
            <a:pPr marL="342900" lvl="0" indent="-342900" eaLnBrk="0" hangingPunct="0">
              <a:spcBef>
                <a:spcPct val="20000"/>
              </a:spcBef>
              <a:buClr>
                <a:schemeClr val="hlink"/>
              </a:buClr>
              <a:buSzPct val="75000"/>
              <a:buFont typeface="Wingdings" pitchFamily="2" charset="2"/>
              <a:buChar char="l"/>
            </a:pPr>
            <a:r>
              <a:rPr kumimoji="1" sz="2800" b="1">
                <a:solidFill>
                  <a:schemeClr val="bg2"/>
                </a:solidFill>
                <a:ea typeface="黑体" pitchFamily="2" charset="-122"/>
              </a:rPr>
              <a:t>学而时“忘〞之</a:t>
            </a:r>
          </a:p>
          <a:p>
            <a:pPr marL="342900" lvl="0" indent="-342900" eaLnBrk="0" hangingPunct="0">
              <a:spcBef>
                <a:spcPct val="20000"/>
              </a:spcBef>
              <a:buClr>
                <a:schemeClr val="hlink"/>
              </a:buClr>
              <a:buSzPct val="75000"/>
              <a:buFont typeface="Wingdings" pitchFamily="2" charset="2"/>
              <a:buChar char="l"/>
            </a:pPr>
            <a:r>
              <a:rPr kumimoji="1" sz="2800" b="1">
                <a:solidFill>
                  <a:schemeClr val="bg2"/>
                </a:solidFill>
                <a:ea typeface="黑体" pitchFamily="2" charset="-122"/>
              </a:rPr>
              <a:t>下课后很少复习</a:t>
            </a:r>
          </a:p>
        </p:txBody>
      </p:sp>
      <p:pic>
        <p:nvPicPr>
          <p:cNvPr id="580612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6659562" y="2852738"/>
            <a:ext cx="1673225" cy="2032000"/>
          </a:xfrm>
          <a:prstGeom prst="rect">
            <a:avLst/>
          </a:prstGeom>
          <a:noFill/>
          <a:ln w="38100">
            <a:noFill/>
            <a:miter lim="800000"/>
          </a:ln>
        </p:spPr>
      </p:pic>
      <p:sp>
        <p:nvSpPr>
          <p:cNvPr id="580613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fld id="{001D4DA9-FFE5-4D56-B829-CD0A29C9F16B}" type="datetime1">
              <a:rPr sz="1200"/>
              <a:t>9/25/2024</a:t>
            </a:fld>
          </a:p>
        </p:txBody>
      </p:sp>
      <p:sp>
        <p:nvSpPr>
          <p:cNvPr id="58061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F7128109-ABDF-437B-9C95-DC90DC40633A}" type="footer">
              <a:rPr sz="1200"/>
              <a:t/>
            </a:fld>
            <a:endParaRPr sz="12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0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7" dur="500"/>
                                        <p:tgtEl>
                                          <p:spTgt spid="5806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0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806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806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06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71080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6732588" y="1844675"/>
            <a:ext cx="1308100" cy="992188"/>
          </a:xfrm>
          <a:prstGeom prst="rect">
            <a:avLst/>
          </a:prstGeom>
          <a:noFill/>
          <a:ln w="38100">
            <a:noFill/>
            <a:miter lim="800000"/>
          </a:ln>
        </p:spPr>
      </p:pic>
      <p:pic>
        <p:nvPicPr>
          <p:cNvPr id="471079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3708400" y="1773238"/>
            <a:ext cx="1296988" cy="1079500"/>
          </a:xfrm>
          <a:prstGeom prst="rect">
            <a:avLst/>
          </a:prstGeom>
          <a:noFill/>
          <a:ln w="38100">
            <a:noFill/>
            <a:miter lim="800000"/>
          </a:ln>
        </p:spPr>
      </p:pic>
      <p:sp>
        <p:nvSpPr>
          <p:cNvPr id="471042" name=""/>
          <p:cNvSpPr/>
          <p:nvPr>
            <p:ph type="title"/>
          </p:nvPr>
        </p:nvSpPr>
        <p:spPr bwMode="auto">
          <a:xfrm>
            <a:off x="207962" y="290512"/>
            <a:ext cx="8013700" cy="714375"/>
          </a:xfrm>
          <a:prstGeom prst="rect">
            <a:avLst/>
          </a:prstGeom>
          <a:noFill/>
          <a:ln w="12700" cap="flat" cmpd="sng">
            <a:noFill/>
            <a:prstDash val="solid"/>
            <a:miter lim="800000"/>
          </a:ln>
        </p:spPr>
        <p:txBody>
          <a:bodyPr rot="0" vert="horz" wrap="square" lIns="90488" tIns="44450" rIns="90488" bIns="44450" anchor="b" anchorCtr="0">
            <a:noAutofit/>
          </a:bodyPr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0" b="0" i="0" u="none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 eaLnBrk="0" hangingPunct="0"/>
            <a:r>
              <a:rPr kumimoji="1" sz="3600">
                <a:latin typeface="Times New Roman" pitchFamily="18" charset="0"/>
                <a:ea typeface="黑体" pitchFamily="2" charset="-122"/>
              </a:rPr>
              <a:t>成人学习的特点〔二〕</a:t>
            </a:r>
          </a:p>
        </p:txBody>
      </p:sp>
      <p:sp>
        <p:nvSpPr>
          <p:cNvPr id="471063" name=""/>
          <p:cNvSpPr/>
          <p:nvPr/>
        </p:nvSpPr>
        <p:spPr>
          <a:xfrm>
            <a:off x="5878512" y="5229225"/>
            <a:ext cx="2755900" cy="5826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defPPr algn="l" rtl="0" eaLnBrk="1" hangingPunct="1">
              <a:defRPr kumimoji="0" lang="zh-CN" altLang="en-US" sz="2000"/>
            </a:defPPr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l"/>
              <a:defRPr kumimoji="0" lang="zh-CN" altLang="en-US" sz="2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l"/>
              <a:defRPr kumimoji="0" lang="zh-CN" altLang="en-US" sz="26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l"/>
              <a:defRPr kumimoji="0" lang="zh-CN" altLang="en-US" sz="2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l"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40000"/>
              <a:buFont typeface="Wingdings" pitchFamily="2" charset="2"/>
              <a:buChar char="l"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algn="ctr">
              <a:buNone/>
            </a:pPr>
            <a:r>
              <a:rPr b="1">
                <a:ea typeface="黑体" pitchFamily="2" charset="-122"/>
              </a:rPr>
              <a:t>行为改变</a:t>
            </a:r>
          </a:p>
        </p:txBody>
      </p:sp>
      <p:sp>
        <p:nvSpPr>
          <p:cNvPr id="471062" name=""/>
          <p:cNvSpPr/>
          <p:nvPr/>
        </p:nvSpPr>
        <p:spPr>
          <a:xfrm>
            <a:off x="3124200" y="5229225"/>
            <a:ext cx="2754312" cy="5826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defPPr algn="l" rtl="0" eaLnBrk="1" hangingPunct="1">
              <a:defRPr kumimoji="0" lang="zh-CN" altLang="en-US" sz="2000"/>
            </a:defPPr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l"/>
              <a:defRPr kumimoji="0" lang="zh-CN" altLang="en-US" sz="2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l"/>
              <a:defRPr kumimoji="0" lang="zh-CN" altLang="en-US" sz="26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l"/>
              <a:defRPr kumimoji="0" lang="zh-CN" altLang="en-US" sz="2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l"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40000"/>
              <a:buFont typeface="Wingdings" pitchFamily="2" charset="2"/>
              <a:buChar char="l"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algn="ctr">
              <a:buNone/>
            </a:pPr>
            <a:r>
              <a:rPr b="1">
                <a:ea typeface="黑体" pitchFamily="2" charset="-122"/>
              </a:rPr>
              <a:t>知识累加</a:t>
            </a:r>
          </a:p>
        </p:txBody>
      </p:sp>
      <p:sp>
        <p:nvSpPr>
          <p:cNvPr id="471061" name=""/>
          <p:cNvSpPr/>
          <p:nvPr/>
        </p:nvSpPr>
        <p:spPr>
          <a:xfrm>
            <a:off x="369888" y="5229225"/>
            <a:ext cx="2754312" cy="5826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defPPr algn="l" rtl="0" eaLnBrk="1" hangingPunct="1">
              <a:defRPr kumimoji="0" lang="zh-CN" altLang="en-US" sz="2000"/>
            </a:defPPr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l"/>
              <a:defRPr kumimoji="0" lang="zh-CN" altLang="en-US" sz="2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l"/>
              <a:defRPr kumimoji="0" lang="zh-CN" altLang="en-US" sz="26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l"/>
              <a:defRPr kumimoji="0" lang="zh-CN" altLang="en-US" sz="2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l"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40000"/>
              <a:buFont typeface="Wingdings" pitchFamily="2" charset="2"/>
              <a:buChar char="l"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algn="ctr">
              <a:buNone/>
            </a:pPr>
            <a:r>
              <a:rPr b="1">
                <a:ea typeface="黑体" pitchFamily="2" charset="-122"/>
              </a:rPr>
              <a:t>效果</a:t>
            </a:r>
          </a:p>
        </p:txBody>
      </p:sp>
      <p:sp>
        <p:nvSpPr>
          <p:cNvPr id="471060" name=""/>
          <p:cNvSpPr/>
          <p:nvPr/>
        </p:nvSpPr>
        <p:spPr>
          <a:xfrm>
            <a:off x="5878512" y="4646612"/>
            <a:ext cx="2755900" cy="5826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defPPr algn="l" rtl="0" eaLnBrk="1" hangingPunct="1">
              <a:defRPr kumimoji="0" lang="zh-CN" altLang="en-US" sz="2000"/>
            </a:defPPr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l"/>
              <a:defRPr kumimoji="0" lang="zh-CN" altLang="en-US" sz="2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l"/>
              <a:defRPr kumimoji="0" lang="zh-CN" altLang="en-US" sz="26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l"/>
              <a:defRPr kumimoji="0" lang="zh-CN" altLang="en-US" sz="2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l"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40000"/>
              <a:buFont typeface="Wingdings" pitchFamily="2" charset="2"/>
              <a:buChar char="l"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algn="ctr">
              <a:buNone/>
            </a:pPr>
            <a:r>
              <a:rPr b="1">
                <a:ea typeface="黑体" pitchFamily="2" charset="-122"/>
              </a:rPr>
              <a:t>持续性</a:t>
            </a:r>
          </a:p>
        </p:txBody>
      </p:sp>
      <p:sp>
        <p:nvSpPr>
          <p:cNvPr id="471059" name=""/>
          <p:cNvSpPr/>
          <p:nvPr/>
        </p:nvSpPr>
        <p:spPr>
          <a:xfrm>
            <a:off x="3124200" y="4646612"/>
            <a:ext cx="2754312" cy="5826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defPPr algn="l" rtl="0" eaLnBrk="1" hangingPunct="1">
              <a:defRPr kumimoji="0" lang="zh-CN" altLang="en-US" sz="2000"/>
            </a:defPPr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l"/>
              <a:defRPr kumimoji="0" lang="zh-CN" altLang="en-US" sz="2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l"/>
              <a:defRPr kumimoji="0" lang="zh-CN" altLang="en-US" sz="26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l"/>
              <a:defRPr kumimoji="0" lang="zh-CN" altLang="en-US" sz="2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l"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40000"/>
              <a:buFont typeface="Wingdings" pitchFamily="2" charset="2"/>
              <a:buChar char="l"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algn="ctr">
              <a:buNone/>
            </a:pPr>
            <a:r>
              <a:rPr b="1">
                <a:ea typeface="黑体" pitchFamily="2" charset="-122"/>
              </a:rPr>
              <a:t>阶段性</a:t>
            </a:r>
          </a:p>
        </p:txBody>
      </p:sp>
      <p:sp>
        <p:nvSpPr>
          <p:cNvPr id="471058" name=""/>
          <p:cNvSpPr/>
          <p:nvPr/>
        </p:nvSpPr>
        <p:spPr>
          <a:xfrm>
            <a:off x="369888" y="4646612"/>
            <a:ext cx="2754312" cy="5826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defPPr algn="l" rtl="0" eaLnBrk="1" hangingPunct="1">
              <a:defRPr kumimoji="0" lang="zh-CN" altLang="en-US" sz="2000"/>
            </a:defPPr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l"/>
              <a:defRPr kumimoji="0" lang="zh-CN" altLang="en-US" sz="2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l"/>
              <a:defRPr kumimoji="0" lang="zh-CN" altLang="en-US" sz="26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l"/>
              <a:defRPr kumimoji="0" lang="zh-CN" altLang="en-US" sz="2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l"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40000"/>
              <a:buFont typeface="Wingdings" pitchFamily="2" charset="2"/>
              <a:buChar char="l"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algn="ctr">
              <a:buNone/>
            </a:pPr>
            <a:r>
              <a:rPr b="1">
                <a:ea typeface="黑体" pitchFamily="2" charset="-122"/>
              </a:rPr>
              <a:t>时间</a:t>
            </a:r>
          </a:p>
        </p:txBody>
      </p:sp>
      <p:sp>
        <p:nvSpPr>
          <p:cNvPr id="471057" name=""/>
          <p:cNvSpPr/>
          <p:nvPr/>
        </p:nvSpPr>
        <p:spPr>
          <a:xfrm>
            <a:off x="5878512" y="4064000"/>
            <a:ext cx="2755900" cy="5826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defPPr algn="l" rtl="0" eaLnBrk="1" hangingPunct="1">
              <a:defRPr kumimoji="0" lang="zh-CN" altLang="en-US" sz="2000"/>
            </a:defPPr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l"/>
              <a:defRPr kumimoji="0" lang="zh-CN" altLang="en-US" sz="2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l"/>
              <a:defRPr kumimoji="0" lang="zh-CN" altLang="en-US" sz="26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l"/>
              <a:defRPr kumimoji="0" lang="zh-CN" altLang="en-US" sz="2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l"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40000"/>
              <a:buFont typeface="Wingdings" pitchFamily="2" charset="2"/>
              <a:buChar char="l"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algn="ctr">
              <a:buNone/>
            </a:pPr>
            <a:r>
              <a:rPr b="1">
                <a:ea typeface="黑体" pitchFamily="2" charset="-122"/>
              </a:rPr>
              <a:t>教练法</a:t>
            </a:r>
          </a:p>
        </p:txBody>
      </p:sp>
      <p:sp>
        <p:nvSpPr>
          <p:cNvPr id="471056" name=""/>
          <p:cNvSpPr/>
          <p:nvPr/>
        </p:nvSpPr>
        <p:spPr>
          <a:xfrm>
            <a:off x="3124200" y="4064000"/>
            <a:ext cx="2754312" cy="5826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defPPr algn="l" rtl="0" eaLnBrk="1" hangingPunct="1">
              <a:defRPr kumimoji="0" lang="zh-CN" altLang="en-US" sz="2000"/>
            </a:defPPr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l"/>
              <a:defRPr kumimoji="0" lang="zh-CN" altLang="en-US" sz="2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l"/>
              <a:defRPr kumimoji="0" lang="zh-CN" altLang="en-US" sz="26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l"/>
              <a:defRPr kumimoji="0" lang="zh-CN" altLang="en-US" sz="2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l"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40000"/>
              <a:buFont typeface="Wingdings" pitchFamily="2" charset="2"/>
              <a:buChar char="l"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algn="ctr">
              <a:buNone/>
            </a:pPr>
            <a:r>
              <a:rPr b="1">
                <a:ea typeface="黑体" pitchFamily="2" charset="-122"/>
              </a:rPr>
              <a:t>讲授法</a:t>
            </a:r>
          </a:p>
        </p:txBody>
      </p:sp>
      <p:sp>
        <p:nvSpPr>
          <p:cNvPr id="471055" name=""/>
          <p:cNvSpPr/>
          <p:nvPr/>
        </p:nvSpPr>
        <p:spPr>
          <a:xfrm>
            <a:off x="369888" y="4064000"/>
            <a:ext cx="2754312" cy="5826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defPPr algn="l" rtl="0" eaLnBrk="1" hangingPunct="1">
              <a:defRPr kumimoji="0" lang="zh-CN" altLang="en-US" sz="2000"/>
            </a:defPPr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l"/>
              <a:defRPr kumimoji="0" lang="zh-CN" altLang="en-US" sz="2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l"/>
              <a:defRPr kumimoji="0" lang="zh-CN" altLang="en-US" sz="26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l"/>
              <a:defRPr kumimoji="0" lang="zh-CN" altLang="en-US" sz="2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l"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40000"/>
              <a:buFont typeface="Wingdings" pitchFamily="2" charset="2"/>
              <a:buChar char="l"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algn="ctr">
              <a:buNone/>
            </a:pPr>
            <a:r>
              <a:rPr b="1">
                <a:ea typeface="黑体" pitchFamily="2" charset="-122"/>
              </a:rPr>
              <a:t>方法</a:t>
            </a:r>
          </a:p>
        </p:txBody>
      </p:sp>
      <p:sp>
        <p:nvSpPr>
          <p:cNvPr id="471054" name=""/>
          <p:cNvSpPr/>
          <p:nvPr/>
        </p:nvSpPr>
        <p:spPr>
          <a:xfrm>
            <a:off x="5878512" y="3481388"/>
            <a:ext cx="2755900" cy="5826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defPPr algn="l" rtl="0" eaLnBrk="1" hangingPunct="1">
              <a:defRPr kumimoji="0" lang="zh-CN" altLang="en-US" sz="2000"/>
            </a:defPPr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l"/>
              <a:defRPr kumimoji="0" lang="zh-CN" altLang="en-US" sz="2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l"/>
              <a:defRPr kumimoji="0" lang="zh-CN" altLang="en-US" sz="26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l"/>
              <a:defRPr kumimoji="0" lang="zh-CN" altLang="en-US" sz="2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l"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40000"/>
              <a:buFont typeface="Wingdings" pitchFamily="2" charset="2"/>
              <a:buChar char="l"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algn="ctr">
              <a:buNone/>
            </a:pPr>
            <a:r>
              <a:rPr b="1">
                <a:ea typeface="黑体" pitchFamily="2" charset="-122"/>
              </a:rPr>
              <a:t>实用性</a:t>
            </a:r>
          </a:p>
        </p:txBody>
      </p:sp>
      <p:sp>
        <p:nvSpPr>
          <p:cNvPr id="471053" name=""/>
          <p:cNvSpPr/>
          <p:nvPr/>
        </p:nvSpPr>
        <p:spPr>
          <a:xfrm>
            <a:off x="3124200" y="3481388"/>
            <a:ext cx="2754312" cy="5826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defPPr algn="l" rtl="0" eaLnBrk="1" hangingPunct="1">
              <a:defRPr kumimoji="0" lang="zh-CN" altLang="en-US" sz="2000"/>
            </a:defPPr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l"/>
              <a:defRPr kumimoji="0" lang="zh-CN" altLang="en-US" sz="2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l"/>
              <a:defRPr kumimoji="0" lang="zh-CN" altLang="en-US" sz="26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l"/>
              <a:defRPr kumimoji="0" lang="zh-CN" altLang="en-US" sz="2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l"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40000"/>
              <a:buFont typeface="Wingdings" pitchFamily="2" charset="2"/>
              <a:buChar char="l"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algn="ctr">
              <a:buNone/>
            </a:pPr>
            <a:r>
              <a:rPr b="1">
                <a:ea typeface="黑体" pitchFamily="2" charset="-122"/>
              </a:rPr>
              <a:t>根底性</a:t>
            </a:r>
          </a:p>
        </p:txBody>
      </p:sp>
      <p:sp>
        <p:nvSpPr>
          <p:cNvPr id="471052" name=""/>
          <p:cNvSpPr/>
          <p:nvPr/>
        </p:nvSpPr>
        <p:spPr>
          <a:xfrm>
            <a:off x="369888" y="3481388"/>
            <a:ext cx="2754312" cy="5826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defPPr algn="l" rtl="0" eaLnBrk="1" hangingPunct="1">
              <a:defRPr kumimoji="0" lang="zh-CN" altLang="en-US" sz="2000"/>
            </a:defPPr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l"/>
              <a:defRPr kumimoji="0" lang="zh-CN" altLang="en-US" sz="2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l"/>
              <a:defRPr kumimoji="0" lang="zh-CN" altLang="en-US" sz="26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l"/>
              <a:defRPr kumimoji="0" lang="zh-CN" altLang="en-US" sz="2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l"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40000"/>
              <a:buFont typeface="Wingdings" pitchFamily="2" charset="2"/>
              <a:buChar char="l"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algn="ctr">
              <a:buNone/>
            </a:pPr>
            <a:r>
              <a:rPr b="1">
                <a:ea typeface="黑体" pitchFamily="2" charset="-122"/>
              </a:rPr>
              <a:t>内容</a:t>
            </a:r>
          </a:p>
        </p:txBody>
      </p:sp>
      <p:sp>
        <p:nvSpPr>
          <p:cNvPr id="471051" name=""/>
          <p:cNvSpPr/>
          <p:nvPr/>
        </p:nvSpPr>
        <p:spPr>
          <a:xfrm>
            <a:off x="5878512" y="2900362"/>
            <a:ext cx="2755900" cy="581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defPPr algn="l" rtl="0" eaLnBrk="1" hangingPunct="1">
              <a:defRPr kumimoji="0" lang="zh-CN" altLang="en-US" sz="2000"/>
            </a:defPPr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l"/>
              <a:defRPr kumimoji="0" lang="zh-CN" altLang="en-US" sz="2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l"/>
              <a:defRPr kumimoji="0" lang="zh-CN" altLang="en-US" sz="26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l"/>
              <a:defRPr kumimoji="0" lang="zh-CN" altLang="en-US" sz="2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l"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40000"/>
              <a:buFont typeface="Wingdings" pitchFamily="2" charset="2"/>
              <a:buChar char="l"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algn="ctr">
              <a:buNone/>
            </a:pPr>
            <a:r>
              <a:rPr b="1">
                <a:ea typeface="黑体" pitchFamily="2" charset="-122"/>
              </a:rPr>
              <a:t>技能提升</a:t>
            </a:r>
          </a:p>
        </p:txBody>
      </p:sp>
      <p:sp>
        <p:nvSpPr>
          <p:cNvPr id="471050" name=""/>
          <p:cNvSpPr/>
          <p:nvPr/>
        </p:nvSpPr>
        <p:spPr>
          <a:xfrm>
            <a:off x="3124200" y="2900362"/>
            <a:ext cx="2754312" cy="581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defPPr algn="l" rtl="0" eaLnBrk="1" hangingPunct="1">
              <a:defRPr kumimoji="0" lang="zh-CN" altLang="en-US" sz="2000"/>
            </a:defPPr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l"/>
              <a:defRPr kumimoji="0" lang="zh-CN" altLang="en-US" sz="2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l"/>
              <a:defRPr kumimoji="0" lang="zh-CN" altLang="en-US" sz="26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l"/>
              <a:defRPr kumimoji="0" lang="zh-CN" altLang="en-US" sz="2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l"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40000"/>
              <a:buFont typeface="Wingdings" pitchFamily="2" charset="2"/>
              <a:buChar char="l"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algn="ctr">
              <a:buNone/>
            </a:pPr>
            <a:r>
              <a:rPr b="1">
                <a:ea typeface="黑体" pitchFamily="2" charset="-122"/>
              </a:rPr>
              <a:t>知识学习</a:t>
            </a:r>
          </a:p>
        </p:txBody>
      </p:sp>
      <p:sp>
        <p:nvSpPr>
          <p:cNvPr id="471049" name=""/>
          <p:cNvSpPr/>
          <p:nvPr/>
        </p:nvSpPr>
        <p:spPr>
          <a:xfrm>
            <a:off x="369888" y="2900362"/>
            <a:ext cx="2754312" cy="581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defPPr algn="l" rtl="0" eaLnBrk="1" hangingPunct="1">
              <a:defRPr kumimoji="0" lang="zh-CN" altLang="en-US" sz="2000"/>
            </a:defPPr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l"/>
              <a:defRPr kumimoji="0" lang="zh-CN" altLang="en-US" sz="2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l"/>
              <a:defRPr kumimoji="0" lang="zh-CN" altLang="en-US" sz="26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l"/>
              <a:defRPr kumimoji="0" lang="zh-CN" altLang="en-US" sz="2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l"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40000"/>
              <a:buFont typeface="Wingdings" pitchFamily="2" charset="2"/>
              <a:buChar char="l"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algn="ctr">
              <a:buNone/>
            </a:pPr>
            <a:r>
              <a:rPr b="1">
                <a:ea typeface="黑体" pitchFamily="2" charset="-122"/>
              </a:rPr>
              <a:t>目标</a:t>
            </a:r>
          </a:p>
        </p:txBody>
      </p:sp>
      <p:sp>
        <p:nvSpPr>
          <p:cNvPr id="471048" name=""/>
          <p:cNvSpPr/>
          <p:nvPr/>
        </p:nvSpPr>
        <p:spPr>
          <a:xfrm>
            <a:off x="5878512" y="1765300"/>
            <a:ext cx="2755900" cy="11350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defPPr algn="l" rtl="0" eaLnBrk="1" hangingPunct="1">
              <a:defRPr kumimoji="0" lang="zh-CN" altLang="en-US" sz="2000"/>
            </a:defPPr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l"/>
              <a:defRPr kumimoji="0" lang="zh-CN" altLang="en-US" sz="2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l"/>
              <a:defRPr kumimoji="0" lang="zh-CN" altLang="en-US" sz="26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l"/>
              <a:defRPr kumimoji="0" lang="zh-CN" altLang="en-US" sz="2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l"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40000"/>
              <a:buFont typeface="Wingdings" pitchFamily="2" charset="2"/>
              <a:buChar char="l"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algn="ctr" fontAlgn="ctr">
              <a:buNone/>
            </a:pPr>
          </a:p>
        </p:txBody>
      </p:sp>
      <p:sp>
        <p:nvSpPr>
          <p:cNvPr id="471047" name=""/>
          <p:cNvSpPr/>
          <p:nvPr/>
        </p:nvSpPr>
        <p:spPr>
          <a:xfrm>
            <a:off x="3124200" y="1765300"/>
            <a:ext cx="2754312" cy="11350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defPPr algn="l" rtl="0" eaLnBrk="1" hangingPunct="1">
              <a:defRPr kumimoji="0" lang="zh-CN" altLang="en-US" sz="2000"/>
            </a:defPPr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l"/>
              <a:defRPr kumimoji="0" lang="zh-CN" altLang="en-US" sz="2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l"/>
              <a:defRPr kumimoji="0" lang="zh-CN" altLang="en-US" sz="26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l"/>
              <a:defRPr kumimoji="0" lang="zh-CN" altLang="en-US" sz="2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l"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40000"/>
              <a:buFont typeface="Wingdings" pitchFamily="2" charset="2"/>
              <a:buChar char="l"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algn="ctr">
              <a:buNone/>
            </a:pPr>
          </a:p>
        </p:txBody>
      </p:sp>
      <p:sp>
        <p:nvSpPr>
          <p:cNvPr id="471046" name=""/>
          <p:cNvSpPr/>
          <p:nvPr/>
        </p:nvSpPr>
        <p:spPr>
          <a:xfrm>
            <a:off x="369888" y="1765300"/>
            <a:ext cx="2754312" cy="11350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defPPr algn="l" rtl="0" eaLnBrk="1" hangingPunct="1">
              <a:defRPr kumimoji="0" lang="zh-CN" altLang="en-US" sz="2000"/>
            </a:defPPr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l"/>
              <a:defRPr kumimoji="0" lang="zh-CN" altLang="en-US" sz="2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l"/>
              <a:defRPr kumimoji="0" lang="zh-CN" altLang="en-US" sz="26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l"/>
              <a:defRPr kumimoji="0" lang="zh-CN" altLang="en-US" sz="2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l"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40000"/>
              <a:buFont typeface="Wingdings" pitchFamily="2" charset="2"/>
              <a:buChar char="l"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algn="ctr">
              <a:buNone/>
            </a:pPr>
          </a:p>
        </p:txBody>
      </p:sp>
      <p:cxnSp>
        <p:nvCxnSpPr>
          <p:cNvPr id="471065" name=""/>
          <p:cNvCxnSpPr/>
          <p:nvPr/>
        </p:nvCxnSpPr>
        <p:spPr>
          <a:xfrm>
            <a:off x="369888" y="2900362"/>
            <a:ext cx="8264525" cy="0"/>
          </a:xfrm>
          <a:prstGeom prst="line">
            <a:avLst/>
          </a:prstGeom>
          <a:noFill/>
          <a:ln w="28575">
            <a:solidFill>
              <a:srgbClr val="0000FF"/>
            </a:solidFill>
            <a:miter lim="800000"/>
          </a:ln>
        </p:spPr>
      </p:cxnSp>
      <p:cxnSp>
        <p:nvCxnSpPr>
          <p:cNvPr id="471066" name=""/>
          <p:cNvCxnSpPr/>
          <p:nvPr/>
        </p:nvCxnSpPr>
        <p:spPr>
          <a:xfrm>
            <a:off x="369888" y="3481388"/>
            <a:ext cx="8264525" cy="0"/>
          </a:xfrm>
          <a:prstGeom prst="line">
            <a:avLst/>
          </a:prstGeom>
          <a:noFill/>
          <a:ln w="28575">
            <a:solidFill>
              <a:srgbClr val="0000FF"/>
            </a:solidFill>
            <a:miter lim="800000"/>
          </a:ln>
        </p:spPr>
      </p:cxnSp>
      <p:cxnSp>
        <p:nvCxnSpPr>
          <p:cNvPr id="471067" name=""/>
          <p:cNvCxnSpPr/>
          <p:nvPr/>
        </p:nvCxnSpPr>
        <p:spPr>
          <a:xfrm>
            <a:off x="369888" y="4064000"/>
            <a:ext cx="8264525" cy="0"/>
          </a:xfrm>
          <a:prstGeom prst="line">
            <a:avLst/>
          </a:prstGeom>
          <a:noFill/>
          <a:ln w="28575">
            <a:solidFill>
              <a:srgbClr val="0000FF"/>
            </a:solidFill>
            <a:miter lim="800000"/>
          </a:ln>
        </p:spPr>
      </p:cxnSp>
      <p:cxnSp>
        <p:nvCxnSpPr>
          <p:cNvPr id="471068" name=""/>
          <p:cNvCxnSpPr/>
          <p:nvPr/>
        </p:nvCxnSpPr>
        <p:spPr>
          <a:xfrm>
            <a:off x="369888" y="4646612"/>
            <a:ext cx="8264525" cy="0"/>
          </a:xfrm>
          <a:prstGeom prst="line">
            <a:avLst/>
          </a:prstGeom>
          <a:noFill/>
          <a:ln w="28575">
            <a:solidFill>
              <a:srgbClr val="0000FF"/>
            </a:solidFill>
            <a:miter lim="800000"/>
          </a:ln>
        </p:spPr>
      </p:cxnSp>
      <p:cxnSp>
        <p:nvCxnSpPr>
          <p:cNvPr id="471069" name=""/>
          <p:cNvCxnSpPr/>
          <p:nvPr/>
        </p:nvCxnSpPr>
        <p:spPr>
          <a:xfrm>
            <a:off x="369888" y="5229225"/>
            <a:ext cx="8264525" cy="0"/>
          </a:xfrm>
          <a:prstGeom prst="line">
            <a:avLst/>
          </a:prstGeom>
          <a:noFill/>
          <a:ln w="28575">
            <a:solidFill>
              <a:srgbClr val="0000FF"/>
            </a:solidFill>
            <a:miter lim="800000"/>
          </a:ln>
        </p:spPr>
      </p:cxnSp>
      <p:cxnSp>
        <p:nvCxnSpPr>
          <p:cNvPr id="471072" name=""/>
          <p:cNvCxnSpPr/>
          <p:nvPr/>
        </p:nvCxnSpPr>
        <p:spPr>
          <a:xfrm flipH="1">
            <a:off x="3124200" y="1765300"/>
            <a:ext cx="0" cy="4046538"/>
          </a:xfrm>
          <a:prstGeom prst="line">
            <a:avLst/>
          </a:prstGeom>
          <a:noFill/>
          <a:ln w="28575">
            <a:solidFill>
              <a:srgbClr val="0000FF"/>
            </a:solidFill>
            <a:miter lim="800000"/>
          </a:ln>
        </p:spPr>
      </p:cxnSp>
      <p:cxnSp>
        <p:nvCxnSpPr>
          <p:cNvPr id="471073" name=""/>
          <p:cNvCxnSpPr/>
          <p:nvPr/>
        </p:nvCxnSpPr>
        <p:spPr>
          <a:xfrm flipH="1">
            <a:off x="5878512" y="1765300"/>
            <a:ext cx="0" cy="4046538"/>
          </a:xfrm>
          <a:prstGeom prst="line">
            <a:avLst/>
          </a:prstGeom>
          <a:noFill/>
          <a:ln w="28575">
            <a:solidFill>
              <a:srgbClr val="0000FF"/>
            </a:solidFill>
            <a:miter lim="800000"/>
          </a:ln>
        </p:spPr>
      </p:cxnSp>
      <p:cxnSp>
        <p:nvCxnSpPr>
          <p:cNvPr id="471064" name=""/>
          <p:cNvCxnSpPr/>
          <p:nvPr/>
        </p:nvCxnSpPr>
        <p:spPr>
          <a:xfrm>
            <a:off x="369888" y="1765300"/>
            <a:ext cx="8264525" cy="0"/>
          </a:xfrm>
          <a:prstGeom prst="line">
            <a:avLst/>
          </a:prstGeom>
          <a:noFill/>
          <a:ln w="57150" cap="sq">
            <a:solidFill>
              <a:srgbClr val="666633"/>
            </a:solidFill>
            <a:miter lim="800000"/>
          </a:ln>
        </p:spPr>
      </p:cxnSp>
      <p:cxnSp>
        <p:nvCxnSpPr>
          <p:cNvPr id="471071" name=""/>
          <p:cNvCxnSpPr/>
          <p:nvPr/>
        </p:nvCxnSpPr>
        <p:spPr>
          <a:xfrm flipH="1">
            <a:off x="369888" y="1765300"/>
            <a:ext cx="0" cy="4046538"/>
          </a:xfrm>
          <a:prstGeom prst="line">
            <a:avLst/>
          </a:prstGeom>
          <a:noFill/>
          <a:ln w="57150" cap="sq">
            <a:solidFill>
              <a:srgbClr val="666633"/>
            </a:solidFill>
            <a:miter lim="800000"/>
          </a:ln>
        </p:spPr>
      </p:cxnSp>
      <p:cxnSp>
        <p:nvCxnSpPr>
          <p:cNvPr id="471074" name=""/>
          <p:cNvCxnSpPr/>
          <p:nvPr/>
        </p:nvCxnSpPr>
        <p:spPr>
          <a:xfrm flipH="1">
            <a:off x="8634412" y="1765300"/>
            <a:ext cx="0" cy="4046538"/>
          </a:xfrm>
          <a:prstGeom prst="line">
            <a:avLst/>
          </a:prstGeom>
          <a:noFill/>
          <a:ln w="57150" cap="sq">
            <a:solidFill>
              <a:srgbClr val="666633"/>
            </a:solidFill>
            <a:miter lim="800000"/>
          </a:ln>
        </p:spPr>
      </p:cxnSp>
      <p:cxnSp>
        <p:nvCxnSpPr>
          <p:cNvPr id="471070" name=""/>
          <p:cNvCxnSpPr/>
          <p:nvPr/>
        </p:nvCxnSpPr>
        <p:spPr>
          <a:xfrm>
            <a:off x="369888" y="5811838"/>
            <a:ext cx="8264525" cy="0"/>
          </a:xfrm>
          <a:prstGeom prst="line">
            <a:avLst/>
          </a:prstGeom>
          <a:noFill/>
          <a:ln w="57150" cap="sq">
            <a:solidFill>
              <a:srgbClr val="666633"/>
            </a:solidFill>
            <a:miter lim="800000"/>
          </a:ln>
        </p:spPr>
      </p:cxnSp>
      <p:sp>
        <p:nvSpPr>
          <p:cNvPr id="471081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fld id="{C9346AB5-736E-47E4-BBFA-5E77C3545DB2}" type="datetime1">
              <a:rPr sz="1200"/>
              <a:t>9/25/2024</a:t>
            </a:fld>
          </a:p>
        </p:txBody>
      </p:sp>
      <p:sp>
        <p:nvSpPr>
          <p:cNvPr id="47108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B721C599-8E59-4D5F-8F86-8B01A000EAFF}" type="footer">
              <a:rPr sz="1200"/>
              <a:t/>
            </a:fld>
            <a:endParaRPr sz="12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471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/>
                                        <p:tgtEl>
                                          <p:spTgt spid="471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/>
                                        <p:tgtEl>
                                          <p:spTgt spid="471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2" dur="500"/>
                                        <p:tgtEl>
                                          <p:spTgt spid="471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7" dur="500"/>
                                        <p:tgtEl>
                                          <p:spTgt spid="471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2" dur="500"/>
                                        <p:tgtEl>
                                          <p:spTgt spid="471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7" dur="500"/>
                                        <p:tgtEl>
                                          <p:spTgt spid="471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42" dur="500"/>
                                        <p:tgtEl>
                                          <p:spTgt spid="471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47" dur="500"/>
                                        <p:tgtEl>
                                          <p:spTgt spid="471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52" dur="500"/>
                                        <p:tgtEl>
                                          <p:spTgt spid="471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63" grpId="0"/>
      <p:bldP spid="471062" grpId="1"/>
      <p:bldP spid="471060" grpId="2"/>
      <p:bldP spid="471059" grpId="3"/>
      <p:bldP spid="471057" grpId="4"/>
      <p:bldP spid="471056" grpId="5"/>
      <p:bldP spid="471054" grpId="6"/>
      <p:bldP spid="471053" grpId="7"/>
      <p:bldP spid="471051" grpId="8"/>
      <p:bldP spid="471050" grpId="9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6050" name=""/>
          <p:cNvSpPr/>
          <p:nvPr/>
        </p:nvSpPr>
        <p:spPr>
          <a:xfrm>
            <a:off x="1250950" y="2408238"/>
            <a:ext cx="6777038" cy="2173288"/>
          </a:xfrm>
          <a:prstGeom prst="rect">
            <a:avLst/>
          </a:prstGeom>
          <a:solidFill>
            <a:srgbClr val="800000"/>
          </a:solidFill>
          <a:ln>
            <a:solidFill>
              <a:srgbClr val="0033CC"/>
            </a:solidFill>
            <a:miter lim="800000"/>
          </a:ln>
          <a:effectLst>
            <a:outerShdw dist="107763" dir="2700000" algn="ctr">
              <a:srgbClr val="C0C0C0"/>
            </a:outerShdw>
          </a:effectLst>
        </p:spPr>
        <p:txBody>
          <a:bodyPr/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386051" name=""/>
          <p:cNvSpPr/>
          <p:nvPr/>
        </p:nvSpPr>
        <p:spPr>
          <a:xfrm>
            <a:off x="1403350" y="2560638"/>
            <a:ext cx="6394450" cy="1876425"/>
          </a:xfrm>
          <a:prstGeom prst="rect">
            <a:avLst/>
          </a:prstGeom>
          <a:noFill/>
          <a:ln w="38100">
            <a:solidFill>
              <a:schemeClr val="bg2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386052" name=""/>
          <p:cNvSpPr/>
          <p:nvPr>
            <p:ph type="title"/>
          </p:nvPr>
        </p:nvSpPr>
        <p:spPr>
          <a:xfrm>
            <a:off x="1403350" y="2133600"/>
            <a:ext cx="6477000" cy="2376488"/>
          </a:xfrm>
          <a:prstGeom prst="rect">
            <a:avLst/>
          </a:prstGeom>
          <a:noFill/>
          <a:ln>
            <a:noFill/>
            <a:miter lim="800000"/>
            <a:headEnd type="none"/>
            <a:tailEnd type="none"/>
          </a:ln>
          <a:effectLst>
            <a:outerShdw dist="35921" dir="2700000" algn="ctr">
              <a:srgbClr val="333333"/>
            </a:outerShdw>
          </a:effectLst>
        </p:spPr>
        <p:txBody>
          <a:bodyPr rot="0" vert="horz" wrap="square" lIns="91440" tIns="45720" rIns="91440" bIns="45720" anchor="ctr" anchorCtr="0">
            <a:noAutofit/>
          </a:bodyPr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0" b="0" i="0" u="none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sz="12200">
                <a:solidFill>
                  <a:srgbClr val="FFFF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方正综艺简体" pitchFamily="65" charset="-122"/>
              </a:rPr>
              <a:t>2</a:t>
            </a:r>
            <a:r>
              <a:rPr sz="4800">
                <a:solidFill>
                  <a:srgbClr val="FFFF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方正综艺简体" pitchFamily="65" charset="-122"/>
              </a:rPr>
              <a:t>· </a:t>
            </a:r>
            <a:r>
              <a:rPr sz="4000">
                <a:solidFill>
                  <a:srgbClr val="FFFFFF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方正综艺简体" pitchFamily="65" charset="-122"/>
              </a:rPr>
              <a:t>课程设计</a:t>
            </a:r>
            <a:endParaRPr sz="4000">
              <a:solidFill>
                <a:srgbClr val="FFFFFF"/>
              </a:solidFill>
              <a:effectLst>
                <a:outerShdw blurRad="38100" dist="38100" dir="2700000" algn="tl">
                  <a:schemeClr val="bg2"/>
                </a:outerShdw>
              </a:effectLst>
              <a:latin typeface="方正综艺简体" pitchFamily="65" charset="-122"/>
            </a:endParaRPr>
          </a:p>
        </p:txBody>
      </p:sp>
      <p:sp>
        <p:nvSpPr>
          <p:cNvPr id="386053" name=""/>
          <p:cNvSpPr/>
          <p:nvPr/>
        </p:nvSpPr>
        <p:spPr>
          <a:xfrm>
            <a:off x="3448050" y="2776538"/>
            <a:ext cx="2078038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kumimoji="1" sz="2000" i="1">
                <a:solidFill>
                  <a:schemeClr val="bg1"/>
                </a:solidFill>
                <a:latin typeface="Book Antiqua" pitchFamily="18" charset="0"/>
                <a:ea typeface="方正黑体简体" pitchFamily="65" charset="-122"/>
              </a:rPr>
              <a:t>Train  the   trainer</a:t>
            </a:r>
          </a:p>
        </p:txBody>
      </p:sp>
      <p:sp>
        <p:nvSpPr>
          <p:cNvPr id="38605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fld id="{0E538773-0BF8-45D7-83B0-BB3F301B78DB}" type="datetime1">
              <a:rPr sz="1200"/>
              <a:t>9/25/2024</a:t>
            </a:fld>
          </a:p>
        </p:txBody>
      </p:sp>
      <p:sp>
        <p:nvSpPr>
          <p:cNvPr id="38605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E8B548E8-38DE-408D-BC11-E8C014A1BA2B}" type="footer">
              <a:rPr sz="1200"/>
              <a:t/>
            </a:fld>
            <a:endParaRPr sz="12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split orient="vert"/>
        <p:sndAc>
          <p:stSnd>
            <p:snd r:embed="rId3" name="camera.wav"/>
          </p:stSnd>
        </p:sndAc>
      </p:transition>
    </mc:Choice>
    <mc:Fallback>
      <p:transition spd="slow">
        <p:split orient="vert"/>
        <p:sndAc>
          <p:stSnd>
            <p:snd r:embed="rId3" name="camera.wav"/>
          </p:stSnd>
        </p:sndAc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2482" name=""/>
          <p:cNvSpPr/>
          <p:nvPr>
            <p:ph type="title"/>
          </p:nvPr>
        </p:nvSpPr>
        <p:spPr bwMode="auto">
          <a:xfrm>
            <a:off x="323850" y="306388"/>
            <a:ext cx="7416800" cy="711200"/>
          </a:xfrm>
          <a:prstGeom prst="rect">
            <a:avLst/>
          </a:prstGeom>
          <a:noFill/>
          <a:ln w="12700" cap="flat" cmpd="sng">
            <a:noFill/>
            <a:prstDash val="solid"/>
            <a:miter lim="800000"/>
          </a:ln>
        </p:spPr>
        <p:txBody>
          <a:bodyPr rot="0" vert="horz" wrap="square" lIns="90488" tIns="44450" rIns="90488" bIns="44450" anchor="b" anchorCtr="0">
            <a:noAutofit/>
          </a:bodyPr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0" b="0" i="0" u="none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 eaLnBrk="0" hangingPunct="0"/>
            <a:r>
              <a:rPr kumimoji="1" sz="3600">
                <a:latin typeface="Times New Roman" pitchFamily="18" charset="0"/>
                <a:ea typeface="黑体" pitchFamily="2" charset="-122"/>
              </a:rPr>
              <a:t>课程开发时需要思考的几个问题</a:t>
            </a:r>
          </a:p>
        </p:txBody>
      </p:sp>
      <p:sp>
        <p:nvSpPr>
          <p:cNvPr id="532483" name=""/>
          <p:cNvSpPr/>
          <p:nvPr>
            <p:ph type="body" sz="half" idx="4294967295"/>
          </p:nvPr>
        </p:nvSpPr>
        <p:spPr>
          <a:xfrm>
            <a:off x="900112" y="1700212"/>
            <a:ext cx="4895850" cy="352901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  <a:miter lim="800000"/>
          </a:ln>
          <a:effectLst>
            <a:outerShdw dist="107763" dir="13500000" algn="ctr">
              <a:srgbClr val="808080">
                <a:alpha val="50000"/>
              </a:srgbClr>
            </a:outerShdw>
          </a:effectLst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l"/>
              <a:defRPr kumimoji="0" lang="zh-CN" altLang="en-US" sz="2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l"/>
              <a:defRPr kumimoji="0" lang="zh-CN" altLang="en-US" sz="26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l"/>
              <a:defRPr kumimoji="0" lang="zh-CN" altLang="en-US" sz="2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l"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40000"/>
              <a:buFont typeface="Wingdings" pitchFamily="2" charset="2"/>
              <a:buChar char="l"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buFont typeface="Wingdings" pitchFamily="2" charset="2"/>
              <a:buChar char="p"/>
            </a:pPr>
            <a:r>
              <a:rPr kumimoji="1">
                <a:latin typeface="楷体_GB2312" pitchFamily="49" charset="-122"/>
                <a:ea typeface="楷体_GB2312" pitchFamily="49" charset="-122"/>
              </a:rPr>
              <a:t>给谁讲？</a:t>
            </a:r>
          </a:p>
          <a:p>
            <a:pPr lvl="0">
              <a:buFont typeface="Wingdings" pitchFamily="2" charset="2"/>
              <a:buChar char="p"/>
            </a:pPr>
            <a:r>
              <a:rPr kumimoji="1">
                <a:latin typeface="楷体_GB2312" pitchFamily="49" charset="-122"/>
                <a:ea typeface="楷体_GB2312" pitchFamily="49" charset="-122"/>
              </a:rPr>
              <a:t>他们想学到什么？</a:t>
            </a:r>
          </a:p>
          <a:p>
            <a:pPr lvl="0">
              <a:buFont typeface="Wingdings" pitchFamily="2" charset="2"/>
              <a:buChar char="p"/>
            </a:pPr>
            <a:r>
              <a:rPr kumimoji="1">
                <a:latin typeface="楷体_GB2312" pitchFamily="49" charset="-122"/>
                <a:ea typeface="楷体_GB2312" pitchFamily="49" charset="-122"/>
              </a:rPr>
              <a:t>你能给学员带来什么？</a:t>
            </a:r>
          </a:p>
          <a:p>
            <a:pPr lvl="0">
              <a:buFont typeface="Wingdings" pitchFamily="2" charset="2"/>
              <a:buChar char="p"/>
            </a:pPr>
            <a:r>
              <a:rPr kumimoji="1">
                <a:latin typeface="楷体_GB2312" pitchFamily="49" charset="-122"/>
                <a:ea typeface="楷体_GB2312" pitchFamily="49" charset="-122"/>
              </a:rPr>
              <a:t>你准备怎么讲？</a:t>
            </a:r>
          </a:p>
          <a:p>
            <a:pPr lvl="0">
              <a:buFont typeface="Wingdings" pitchFamily="2" charset="2"/>
              <a:buChar char="p"/>
            </a:pPr>
            <a:r>
              <a:rPr kumimoji="1">
                <a:latin typeface="楷体_GB2312" pitchFamily="49" charset="-122"/>
                <a:ea typeface="楷体_GB2312" pitchFamily="49" charset="-122"/>
              </a:rPr>
              <a:t>你的优势和需求吻合吗？</a:t>
            </a:r>
          </a:p>
          <a:p>
            <a:pPr lvl="0">
              <a:buFont typeface="Wingdings" pitchFamily="2" charset="2"/>
              <a:buChar char="p"/>
            </a:pPr>
            <a:r>
              <a:rPr kumimoji="1">
                <a:latin typeface="楷体_GB2312" pitchFamily="49" charset="-122"/>
                <a:ea typeface="楷体_GB2312" pitchFamily="49" charset="-122"/>
              </a:rPr>
              <a:t>你的挑战与缺乏是什么？</a:t>
            </a:r>
          </a:p>
        </p:txBody>
      </p:sp>
      <p:pic>
        <p:nvPicPr>
          <p:cNvPr id="532576" name="Picture 39" descr="Z:\newtek\_backgrounds_1.02\Art\power_point\17-\hit_the_target\target.png"/>
          <p:cNvPicPr/>
          <p:nvPr/>
        </p:nvPicPr>
        <p:blipFill>
          <a:blip r:embed="rId3"/>
          <a:stretch>
            <a:fillRect/>
          </a:stretch>
        </p:blipFill>
        <p:spPr>
          <a:xfrm>
            <a:off x="6589712" y="2708275"/>
            <a:ext cx="1873250" cy="23749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532577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fld id="{6B707566-7951-4371-9CE6-603D4161BF39}" type="datetime1">
              <a:rPr sz="1200"/>
              <a:t>9/25/2024</a:t>
            </a:fld>
          </a:p>
        </p:txBody>
      </p:sp>
      <p:sp>
        <p:nvSpPr>
          <p:cNvPr id="532578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fld id="{CD4C7526-B011-495C-9ACB-BD7BEF7664E0}" type="footer">
              <a:rPr sz="1200"/>
              <a:t/>
            </a:fld>
            <a:endParaRPr sz="12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32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32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32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32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32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32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32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32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32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32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32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32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325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325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3746" name=""/>
          <p:cNvSpPr/>
          <p:nvPr>
            <p:ph type="title"/>
          </p:nvPr>
        </p:nvSpPr>
        <p:spPr bwMode="auto">
          <a:xfrm>
            <a:off x="169862" y="300038"/>
            <a:ext cx="8015288" cy="692150"/>
          </a:xfrm>
          <a:prstGeom prst="rect">
            <a:avLst/>
          </a:prstGeom>
          <a:noFill/>
          <a:ln w="12700" cap="flat" cmpd="sng">
            <a:noFill/>
            <a:prstDash val="solid"/>
            <a:miter lim="800000"/>
          </a:ln>
        </p:spPr>
        <p:txBody>
          <a:bodyPr rot="0" vert="horz" wrap="square" lIns="90488" tIns="44450" rIns="90488" bIns="44450" anchor="b" anchorCtr="0">
            <a:noAutofit/>
          </a:bodyPr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0" b="0" i="0" u="none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 eaLnBrk="0" hangingPunct="0"/>
            <a:r>
              <a:rPr kumimoji="1" sz="3600">
                <a:latin typeface="Times New Roman" pitchFamily="18" charset="0"/>
                <a:ea typeface="黑体" pitchFamily="2" charset="-122"/>
              </a:rPr>
              <a:t>  培训课程开发流程</a:t>
            </a:r>
          </a:p>
        </p:txBody>
      </p:sp>
      <p:sp>
        <p:nvSpPr>
          <p:cNvPr id="543754" name=""/>
          <p:cNvSpPr/>
          <p:nvPr/>
        </p:nvSpPr>
        <p:spPr>
          <a:xfrm>
            <a:off x="3636962" y="2276475"/>
            <a:ext cx="1320800" cy="1458912"/>
          </a:xfrm>
          <a:custGeom>
            <a:rect l="l" t="t" r="r" b="b"/>
            <a:pathLst>
              <a:path w="689" h="671">
                <a:moveTo>
                  <a:pt x="340" y="0"/>
                </a:moveTo>
                <a:lnTo>
                  <a:pt x="689" y="336"/>
                </a:lnTo>
                <a:lnTo>
                  <a:pt x="349" y="671"/>
                </a:lnTo>
                <a:lnTo>
                  <a:pt x="0" y="336"/>
                </a:lnTo>
                <a:lnTo>
                  <a:pt x="340" y="0"/>
                </a:lnTo>
                <a:close/>
              </a:path>
            </a:pathLst>
          </a:custGeom>
          <a:solidFill>
            <a:srgbClr val="FFFFFF"/>
          </a:solidFill>
          <a:ln w="12700" cmpd="sng">
            <a:solidFill>
              <a:prstClr val="black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543755" name=""/>
          <p:cNvSpPr/>
          <p:nvPr/>
        </p:nvSpPr>
        <p:spPr>
          <a:xfrm>
            <a:off x="2062162" y="2349500"/>
            <a:ext cx="1320800" cy="1458912"/>
          </a:xfrm>
          <a:custGeom>
            <a:rect l="l" t="t" r="r" b="b"/>
            <a:pathLst>
              <a:path w="689" h="671">
                <a:moveTo>
                  <a:pt x="340" y="0"/>
                </a:moveTo>
                <a:lnTo>
                  <a:pt x="689" y="336"/>
                </a:lnTo>
                <a:lnTo>
                  <a:pt x="349" y="671"/>
                </a:lnTo>
                <a:lnTo>
                  <a:pt x="0" y="336"/>
                </a:lnTo>
                <a:lnTo>
                  <a:pt x="340" y="0"/>
                </a:lnTo>
                <a:close/>
              </a:path>
            </a:pathLst>
          </a:custGeom>
          <a:solidFill>
            <a:srgbClr val="FFFFFF"/>
          </a:solidFill>
          <a:ln w="12700" cmpd="sng">
            <a:solidFill>
              <a:prstClr val="black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543761" name=""/>
          <p:cNvSpPr/>
          <p:nvPr/>
        </p:nvSpPr>
        <p:spPr>
          <a:xfrm>
            <a:off x="6802438" y="2924175"/>
            <a:ext cx="876300" cy="304800"/>
          </a:xfrm>
          <a:prstGeom prst="rect">
            <a:avLst/>
          </a:prstGeom>
          <a:noFill/>
          <a:ln w="6350">
            <a:noFill/>
            <a:miter lim="800000"/>
          </a:ln>
        </p:spPr>
        <p:txBody>
          <a:bodyPr lIns="0" tIns="0" rIns="0" bIns="0" anchor="ctr" anchorCtr="0">
            <a:spAutoFit/>
          </a:bodyPr>
          <a:lstStyle>
            <a:defPPr algn="l" rtl="0" eaLnBrk="1" hangingPunct="1">
              <a:defRPr kumimoji="0" lang="zh-CN" altLang="en-US" sz="2000"/>
            </a:defPPr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l"/>
              <a:defRPr kumimoji="0" lang="zh-CN" altLang="en-US" sz="3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l"/>
              <a:defRPr kumimoji="0" lang="zh-CN" altLang="en-US" sz="2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l"/>
              <a:defRPr kumimoji="0" lang="zh-CN" altLang="en-US" sz="24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l"/>
              <a:defRPr kumimoji="0" lang="zh-CN" altLang="en-US" sz="20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40000"/>
              <a:buFont typeface="Wingdings" pitchFamily="2" charset="2"/>
              <a:buChar char="l"/>
              <a:defRPr kumimoji="0" lang="zh-CN" altLang="en-US" sz="20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algn="ctr" defTabSz="330200">
              <a:tabLst>
                <a:tab pos="8521700" algn="r"/>
              </a:tabLst>
            </a:pPr>
            <a:r>
              <a:rPr sz="2000" b="1">
                <a:solidFill>
                  <a:schemeClr val="bg1"/>
                </a:solidFill>
              </a:rPr>
              <a:t>END</a:t>
            </a:r>
          </a:p>
        </p:txBody>
      </p:sp>
      <p:sp>
        <p:nvSpPr>
          <p:cNvPr id="543747" name=""/>
          <p:cNvSpPr/>
          <p:nvPr/>
        </p:nvSpPr>
        <p:spPr>
          <a:xfrm>
            <a:off x="681038" y="1801812"/>
            <a:ext cx="1206500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kumimoji="1" sz="2000" b="1">
                <a:latin typeface="Times New Roman" pitchFamily="18" charset="0"/>
              </a:rPr>
              <a:t>主题把握</a:t>
            </a:r>
          </a:p>
        </p:txBody>
      </p:sp>
      <p:sp>
        <p:nvSpPr>
          <p:cNvPr id="543750" name=""/>
          <p:cNvSpPr/>
          <p:nvPr/>
        </p:nvSpPr>
        <p:spPr>
          <a:xfrm>
            <a:off x="604838" y="4213225"/>
            <a:ext cx="1184275" cy="11906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buChar char="•"/>
            </a:pPr>
            <a:r>
              <a:rPr kumimoji="1" b="1">
                <a:latin typeface="Times New Roman" pitchFamily="18" charset="0"/>
              </a:rPr>
              <a:t>厘清需求</a:t>
            </a:r>
          </a:p>
          <a:p>
            <a:pPr lvl="0">
              <a:buChar char="•"/>
            </a:pPr>
            <a:r>
              <a:rPr kumimoji="1" b="1">
                <a:latin typeface="Times New Roman" pitchFamily="18" charset="0"/>
              </a:rPr>
              <a:t>设定目标</a:t>
            </a:r>
          </a:p>
          <a:p>
            <a:pPr lvl="0">
              <a:buChar char="•"/>
            </a:pPr>
            <a:r>
              <a:rPr kumimoji="1" b="1">
                <a:latin typeface="Times New Roman" pitchFamily="18" charset="0"/>
              </a:rPr>
              <a:t>确立课题</a:t>
            </a:r>
          </a:p>
          <a:p>
            <a:pPr lvl="0">
              <a:buChar char="•"/>
            </a:pPr>
            <a:r>
              <a:rPr kumimoji="1" b="1">
                <a:latin typeface="Times New Roman" pitchFamily="18" charset="0"/>
              </a:rPr>
              <a:t>特定对象</a:t>
            </a:r>
          </a:p>
        </p:txBody>
      </p:sp>
      <p:sp>
        <p:nvSpPr>
          <p:cNvPr id="543759" name=""/>
          <p:cNvSpPr/>
          <p:nvPr/>
        </p:nvSpPr>
        <p:spPr>
          <a:xfrm>
            <a:off x="763588" y="2489200"/>
            <a:ext cx="1216025" cy="1249362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hlink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543762" name=""/>
          <p:cNvSpPr/>
          <p:nvPr/>
        </p:nvSpPr>
        <p:spPr>
          <a:xfrm>
            <a:off x="755650" y="2941638"/>
            <a:ext cx="1125538" cy="304800"/>
          </a:xfrm>
          <a:prstGeom prst="rect">
            <a:avLst/>
          </a:prstGeom>
          <a:noFill/>
          <a:ln w="6350">
            <a:noFill/>
            <a:miter lim="800000"/>
          </a:ln>
        </p:spPr>
        <p:txBody>
          <a:bodyPr lIns="0" tIns="0" rIns="0" bIns="0" anchor="ctr" anchorCtr="0">
            <a:spAutoFit/>
          </a:bodyPr>
          <a:lstStyle>
            <a:defPPr algn="l" rtl="0" eaLnBrk="1" hangingPunct="1">
              <a:defRPr kumimoji="0" lang="zh-CN" altLang="en-US" sz="2000"/>
            </a:defPPr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l"/>
              <a:defRPr kumimoji="0" lang="zh-CN" altLang="en-US" sz="3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l"/>
              <a:defRPr kumimoji="0" lang="zh-CN" altLang="en-US" sz="2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l"/>
              <a:defRPr kumimoji="0" lang="zh-CN" altLang="en-US" sz="24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l"/>
              <a:defRPr kumimoji="0" lang="zh-CN" altLang="en-US" sz="20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40000"/>
              <a:buFont typeface="Wingdings" pitchFamily="2" charset="2"/>
              <a:buChar char="l"/>
              <a:defRPr kumimoji="0" lang="zh-CN" altLang="en-US" sz="20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algn="ctr" defTabSz="330200">
              <a:tabLst>
                <a:tab pos="8521700" algn="r"/>
              </a:tabLst>
            </a:pPr>
            <a:r>
              <a:rPr sz="2000" b="1"/>
              <a:t>START</a:t>
            </a:r>
            <a:endParaRPr sz="2000" b="1">
              <a:solidFill>
                <a:schemeClr val="bg1"/>
              </a:solidFill>
            </a:endParaRPr>
          </a:p>
        </p:txBody>
      </p:sp>
      <p:sp>
        <p:nvSpPr>
          <p:cNvPr id="543763" name=""/>
          <p:cNvSpPr/>
          <p:nvPr/>
        </p:nvSpPr>
        <p:spPr>
          <a:xfrm>
            <a:off x="3827462" y="2579688"/>
            <a:ext cx="914400" cy="1000125"/>
          </a:xfrm>
          <a:prstGeom prst="ellipse">
            <a:avLst/>
          </a:prstGeom>
          <a:solidFill>
            <a:srgbClr val="FFFFFF"/>
          </a:solidFill>
          <a:ln w="12700">
            <a:noFill/>
            <a:miter lim="800000"/>
          </a:ln>
        </p:spPr>
        <p:txBody>
          <a:bodyPr anchor="ctr" anchorCtr="0">
            <a:noAutofit/>
          </a:bodyPr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</a:p>
        </p:txBody>
      </p:sp>
      <p:sp>
        <p:nvSpPr>
          <p:cNvPr id="543765" name=""/>
          <p:cNvSpPr/>
          <p:nvPr/>
        </p:nvSpPr>
        <p:spPr>
          <a:xfrm>
            <a:off x="2265362" y="2579688"/>
            <a:ext cx="914400" cy="1000125"/>
          </a:xfrm>
          <a:prstGeom prst="ellipse">
            <a:avLst/>
          </a:prstGeom>
          <a:solidFill>
            <a:srgbClr val="FFFFFF"/>
          </a:solidFill>
          <a:ln w="12700"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grpSp>
        <p:nvGrpSpPr>
          <p:cNvPr id="543776" name=""/>
          <p:cNvGrpSpPr/>
          <p:nvPr/>
        </p:nvGrpSpPr>
        <p:grpSpPr>
          <a:xfrm>
            <a:off x="2843212" y="1773238"/>
            <a:ext cx="2125662" cy="3838575"/>
            <a:chOff x="1775" y="1164"/>
            <a:chExt cx="1339" cy="2418"/>
          </a:xfrm>
        </p:grpSpPr>
        <p:sp>
          <p:nvSpPr>
            <p:cNvPr id="543753" name=""/>
            <p:cNvSpPr/>
            <p:nvPr/>
          </p:nvSpPr>
          <p:spPr>
            <a:xfrm>
              <a:off x="2245" y="1164"/>
              <a:ext cx="760" cy="25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t" anchorCtr="0">
              <a:spAutoFit/>
            </a:bodyPr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/>
              <a:r>
                <a:rPr kumimoji="1" sz="2000" b="1">
                  <a:latin typeface="Times New Roman" pitchFamily="18" charset="0"/>
                </a:rPr>
                <a:t>素材收集</a:t>
              </a:r>
            </a:p>
          </p:txBody>
        </p:sp>
        <p:sp>
          <p:nvSpPr>
            <p:cNvPr id="543756" name=""/>
            <p:cNvSpPr/>
            <p:nvPr/>
          </p:nvSpPr>
          <p:spPr>
            <a:xfrm>
              <a:off x="2282" y="1480"/>
              <a:ext cx="832" cy="919"/>
            </a:xfrm>
            <a:custGeom>
              <a:rect l="l" t="t" r="r" b="b"/>
              <a:pathLst>
                <a:path w="689" h="671">
                  <a:moveTo>
                    <a:pt x="340" y="0"/>
                  </a:moveTo>
                  <a:lnTo>
                    <a:pt x="689" y="336"/>
                  </a:lnTo>
                  <a:lnTo>
                    <a:pt x="349" y="671"/>
                  </a:lnTo>
                  <a:lnTo>
                    <a:pt x="0" y="336"/>
                  </a:lnTo>
                  <a:lnTo>
                    <a:pt x="340" y="0"/>
                  </a:lnTo>
                </a:path>
              </a:pathLst>
            </a:custGeom>
            <a:solidFill>
              <a:schemeClr val="hlink"/>
            </a:solidFill>
            <a:ln w="12700" cmpd="sng">
              <a:solidFill>
                <a:schemeClr val="hlink"/>
              </a:solidFill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cxnSp>
          <p:nvCxnSpPr>
            <p:cNvPr id="543758" name=""/>
            <p:cNvCxnSpPr/>
            <p:nvPr/>
          </p:nvCxnSpPr>
          <p:spPr>
            <a:xfrm>
              <a:off x="1775" y="1568"/>
              <a:ext cx="709" cy="0"/>
            </a:xfrm>
            <a:prstGeom prst="line">
              <a:avLst/>
            </a:prstGeom>
            <a:noFill/>
            <a:ln w="19050">
              <a:solidFill>
                <a:schemeClr val="hlink"/>
              </a:solidFill>
              <a:miter lim="800000"/>
              <a:tailEnd type="triangle"/>
            </a:ln>
          </p:spPr>
        </p:cxnSp>
        <p:sp>
          <p:nvSpPr>
            <p:cNvPr id="543767" name=""/>
            <p:cNvSpPr/>
            <p:nvPr/>
          </p:nvSpPr>
          <p:spPr>
            <a:xfrm>
              <a:off x="2291" y="2659"/>
              <a:ext cx="746" cy="923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t" anchorCtr="0">
              <a:spAutoFit/>
            </a:bodyPr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>
                <a:buChar char="•"/>
              </a:pPr>
              <a:r>
                <a:rPr kumimoji="1" b="1">
                  <a:latin typeface="Times New Roman" pitchFamily="18" charset="0"/>
                </a:rPr>
                <a:t>背景分析</a:t>
              </a:r>
            </a:p>
            <a:p>
              <a:pPr lvl="0">
                <a:buChar char="•"/>
              </a:pPr>
              <a:r>
                <a:rPr kumimoji="1" b="1">
                  <a:latin typeface="Times New Roman" pitchFamily="18" charset="0"/>
                </a:rPr>
                <a:t>来源确定</a:t>
              </a:r>
            </a:p>
            <a:p>
              <a:pPr lvl="0">
                <a:buChar char="•"/>
              </a:pPr>
              <a:r>
                <a:rPr kumimoji="1" b="1">
                  <a:latin typeface="Times New Roman" pitchFamily="18" charset="0"/>
                </a:rPr>
                <a:t>资料搜集</a:t>
              </a:r>
            </a:p>
            <a:p>
              <a:pPr lvl="0">
                <a:buChar char="•"/>
              </a:pPr>
              <a:r>
                <a:rPr kumimoji="1" b="1">
                  <a:latin typeface="Times New Roman" pitchFamily="18" charset="0"/>
                </a:rPr>
                <a:t>分析整理</a:t>
              </a:r>
            </a:p>
            <a:p>
              <a:pPr lvl="0">
                <a:buChar char="•"/>
              </a:pPr>
              <a:r>
                <a:rPr kumimoji="1" b="1">
                  <a:latin typeface="Times New Roman" pitchFamily="18" charset="0"/>
                </a:rPr>
                <a:t>精彩案例</a:t>
              </a:r>
            </a:p>
          </p:txBody>
        </p:sp>
      </p:grpSp>
      <p:sp>
        <p:nvSpPr>
          <p:cNvPr id="543768" name=""/>
          <p:cNvSpPr/>
          <p:nvPr/>
        </p:nvSpPr>
        <p:spPr>
          <a:xfrm>
            <a:off x="5148262" y="2349500"/>
            <a:ext cx="1320800" cy="1458912"/>
          </a:xfrm>
          <a:custGeom>
            <a:rect l="l" t="t" r="r" b="b"/>
            <a:pathLst>
              <a:path w="689" h="671">
                <a:moveTo>
                  <a:pt x="340" y="0"/>
                </a:moveTo>
                <a:lnTo>
                  <a:pt x="689" y="336"/>
                </a:lnTo>
                <a:lnTo>
                  <a:pt x="349" y="671"/>
                </a:lnTo>
                <a:lnTo>
                  <a:pt x="0" y="336"/>
                </a:lnTo>
                <a:lnTo>
                  <a:pt x="340" y="0"/>
                </a:lnTo>
                <a:close/>
              </a:path>
            </a:pathLst>
          </a:custGeom>
          <a:solidFill>
            <a:srgbClr val="FFFFFF"/>
          </a:solidFill>
          <a:ln w="12700" cmpd="sng">
            <a:solidFill>
              <a:prstClr val="black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grpSp>
        <p:nvGrpSpPr>
          <p:cNvPr id="543777" name=""/>
          <p:cNvGrpSpPr/>
          <p:nvPr/>
        </p:nvGrpSpPr>
        <p:grpSpPr>
          <a:xfrm>
            <a:off x="4443412" y="1773238"/>
            <a:ext cx="2025650" cy="3913188"/>
            <a:chOff x="2799" y="1117"/>
            <a:chExt cx="1276" cy="2465"/>
          </a:xfrm>
        </p:grpSpPr>
        <p:sp>
          <p:nvSpPr>
            <p:cNvPr id="543748" name=""/>
            <p:cNvSpPr/>
            <p:nvPr/>
          </p:nvSpPr>
          <p:spPr>
            <a:xfrm>
              <a:off x="3288" y="1117"/>
              <a:ext cx="760" cy="25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t" anchorCtr="0">
              <a:spAutoFit/>
            </a:bodyPr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/>
              <a:r>
                <a:rPr kumimoji="1" sz="2000" b="1">
                  <a:latin typeface="Times New Roman" pitchFamily="18" charset="0"/>
                </a:rPr>
                <a:t>课件编写</a:t>
              </a:r>
            </a:p>
          </p:txBody>
        </p:sp>
        <p:sp>
          <p:nvSpPr>
            <p:cNvPr id="543751" name=""/>
            <p:cNvSpPr/>
            <p:nvPr/>
          </p:nvSpPr>
          <p:spPr>
            <a:xfrm>
              <a:off x="3308" y="2659"/>
              <a:ext cx="746" cy="923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t" anchorCtr="0">
              <a:spAutoFit/>
            </a:bodyPr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>
                <a:buChar char="•"/>
              </a:pPr>
              <a:r>
                <a:rPr kumimoji="1" b="1">
                  <a:latin typeface="Times New Roman" pitchFamily="18" charset="0"/>
                </a:rPr>
                <a:t>时间设计</a:t>
              </a:r>
            </a:p>
            <a:p>
              <a:pPr lvl="0">
                <a:buChar char="•"/>
              </a:pPr>
              <a:r>
                <a:rPr kumimoji="1" b="1">
                  <a:latin typeface="Times New Roman" pitchFamily="18" charset="0"/>
                </a:rPr>
                <a:t>内容设计</a:t>
              </a:r>
            </a:p>
            <a:p>
              <a:pPr lvl="0">
                <a:buChar char="•"/>
              </a:pPr>
              <a:r>
                <a:rPr kumimoji="1" b="1">
                  <a:latin typeface="Times New Roman" pitchFamily="18" charset="0"/>
                </a:rPr>
                <a:t>目的设计</a:t>
              </a:r>
            </a:p>
            <a:p>
              <a:pPr lvl="0">
                <a:buChar char="•"/>
              </a:pPr>
              <a:r>
                <a:rPr kumimoji="1" b="1">
                  <a:latin typeface="Times New Roman" pitchFamily="18" charset="0"/>
                </a:rPr>
                <a:t>方法设计</a:t>
              </a:r>
            </a:p>
            <a:p>
              <a:pPr lvl="0">
                <a:buChar char="•"/>
              </a:pPr>
              <a:r>
                <a:rPr kumimoji="1" b="1">
                  <a:latin typeface="Times New Roman" pitchFamily="18" charset="0"/>
                </a:rPr>
                <a:t>资源设计</a:t>
              </a:r>
            </a:p>
          </p:txBody>
        </p:sp>
        <p:cxnSp>
          <p:nvCxnSpPr>
            <p:cNvPr id="543764" name=""/>
            <p:cNvCxnSpPr/>
            <p:nvPr/>
          </p:nvCxnSpPr>
          <p:spPr>
            <a:xfrm>
              <a:off x="2799" y="1568"/>
              <a:ext cx="669" cy="0"/>
            </a:xfrm>
            <a:prstGeom prst="line">
              <a:avLst/>
            </a:prstGeom>
            <a:noFill/>
            <a:ln w="19050">
              <a:solidFill>
                <a:schemeClr val="hlink"/>
              </a:solidFill>
              <a:miter lim="800000"/>
              <a:tailEnd type="triangle"/>
            </a:ln>
          </p:spPr>
        </p:cxnSp>
        <p:sp>
          <p:nvSpPr>
            <p:cNvPr id="543769" name=""/>
            <p:cNvSpPr/>
            <p:nvPr/>
          </p:nvSpPr>
          <p:spPr>
            <a:xfrm>
              <a:off x="3243" y="1480"/>
              <a:ext cx="832" cy="919"/>
            </a:xfrm>
            <a:custGeom>
              <a:rect l="l" t="t" r="r" b="b"/>
              <a:pathLst>
                <a:path w="689" h="671">
                  <a:moveTo>
                    <a:pt x="340" y="0"/>
                  </a:moveTo>
                  <a:lnTo>
                    <a:pt x="689" y="336"/>
                  </a:lnTo>
                  <a:lnTo>
                    <a:pt x="349" y="671"/>
                  </a:lnTo>
                  <a:lnTo>
                    <a:pt x="0" y="336"/>
                  </a:lnTo>
                  <a:lnTo>
                    <a:pt x="340" y="0"/>
                  </a:lnTo>
                </a:path>
              </a:pathLst>
            </a:custGeom>
            <a:solidFill>
              <a:schemeClr val="hlink"/>
            </a:solidFill>
            <a:ln w="12700" cmpd="sng">
              <a:solidFill>
                <a:schemeClr val="hlink"/>
              </a:solidFill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543778" name=""/>
          <p:cNvGrpSpPr/>
          <p:nvPr/>
        </p:nvGrpSpPr>
        <p:grpSpPr>
          <a:xfrm>
            <a:off x="6011862" y="1773238"/>
            <a:ext cx="1962150" cy="3784600"/>
            <a:chOff x="3787" y="1117"/>
            <a:chExt cx="1235" cy="2383"/>
          </a:xfrm>
        </p:grpSpPr>
        <p:sp>
          <p:nvSpPr>
            <p:cNvPr id="543749" name=""/>
            <p:cNvSpPr/>
            <p:nvPr/>
          </p:nvSpPr>
          <p:spPr>
            <a:xfrm>
              <a:off x="4241" y="1117"/>
              <a:ext cx="759" cy="25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t" anchorCtr="0">
              <a:spAutoFit/>
            </a:bodyPr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/>
              <a:r>
                <a:rPr kumimoji="1" sz="2000" b="1">
                  <a:latin typeface="Times New Roman" pitchFamily="18" charset="0"/>
                </a:rPr>
                <a:t>预先演练</a:t>
              </a:r>
            </a:p>
          </p:txBody>
        </p:sp>
        <p:sp>
          <p:nvSpPr>
            <p:cNvPr id="543752" name=""/>
            <p:cNvSpPr/>
            <p:nvPr/>
          </p:nvSpPr>
          <p:spPr>
            <a:xfrm>
              <a:off x="4224" y="2750"/>
              <a:ext cx="745" cy="75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t" anchorCtr="0">
              <a:spAutoFit/>
            </a:bodyPr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>
                <a:buChar char="•"/>
              </a:pPr>
              <a:r>
                <a:rPr kumimoji="1" b="1">
                  <a:latin typeface="Times New Roman" pitchFamily="18" charset="0"/>
                </a:rPr>
                <a:t>事先准备</a:t>
              </a:r>
            </a:p>
            <a:p>
              <a:pPr lvl="0">
                <a:buChar char="•"/>
              </a:pPr>
              <a:r>
                <a:rPr kumimoji="1" b="1">
                  <a:latin typeface="Times New Roman" pitchFamily="18" charset="0"/>
                </a:rPr>
                <a:t>全面精熟</a:t>
              </a:r>
            </a:p>
            <a:p>
              <a:pPr lvl="0">
                <a:buChar char="•"/>
              </a:pPr>
              <a:r>
                <a:rPr kumimoji="1" b="1">
                  <a:latin typeface="Times New Roman" pitchFamily="18" charset="0"/>
                </a:rPr>
                <a:t>现场发挥</a:t>
              </a:r>
            </a:p>
            <a:p>
              <a:pPr lvl="0">
                <a:buChar char="•"/>
              </a:pPr>
              <a:r>
                <a:rPr kumimoji="1" b="1">
                  <a:latin typeface="Times New Roman" pitchFamily="18" charset="0"/>
                </a:rPr>
                <a:t>进入角色</a:t>
              </a:r>
            </a:p>
          </p:txBody>
        </p:sp>
        <p:sp>
          <p:nvSpPr>
            <p:cNvPr id="543760" name=""/>
            <p:cNvSpPr/>
            <p:nvPr/>
          </p:nvSpPr>
          <p:spPr bwMode="auto">
            <a:xfrm>
              <a:off x="4195" y="1480"/>
              <a:ext cx="827" cy="919"/>
            </a:xfrm>
            <a:custGeom>
              <a:rect l="l" t="t" r="r" b="b"/>
              <a:pathLst>
                <a:path w="690" h="672">
                  <a:moveTo>
                    <a:pt x="341" y="0"/>
                  </a:moveTo>
                  <a:lnTo>
                    <a:pt x="690" y="336"/>
                  </a:lnTo>
                  <a:lnTo>
                    <a:pt x="349" y="672"/>
                  </a:lnTo>
                  <a:lnTo>
                    <a:pt x="0" y="336"/>
                  </a:lnTo>
                  <a:lnTo>
                    <a:pt x="341" y="0"/>
                  </a:lnTo>
                </a:path>
              </a:pathLst>
            </a:custGeom>
            <a:solidFill>
              <a:schemeClr val="hlink"/>
            </a:solidFill>
            <a:ln w="6350" cap="flat" cmpd="sng">
              <a:noFill/>
              <a:prstDash val="solid"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cxnSp>
          <p:nvCxnSpPr>
            <p:cNvPr id="543770" name=""/>
            <p:cNvCxnSpPr/>
            <p:nvPr/>
          </p:nvCxnSpPr>
          <p:spPr>
            <a:xfrm>
              <a:off x="3787" y="1571"/>
              <a:ext cx="709" cy="0"/>
            </a:xfrm>
            <a:prstGeom prst="line">
              <a:avLst/>
            </a:prstGeom>
            <a:noFill/>
            <a:ln w="19050">
              <a:solidFill>
                <a:schemeClr val="hlink"/>
              </a:solidFill>
              <a:miter lim="800000"/>
              <a:tailEnd type="triangle"/>
            </a:ln>
          </p:spPr>
        </p:cxnSp>
      </p:grpSp>
      <p:sp>
        <p:nvSpPr>
          <p:cNvPr id="543771" name=""/>
          <p:cNvSpPr/>
          <p:nvPr/>
        </p:nvSpPr>
        <p:spPr>
          <a:xfrm>
            <a:off x="5364162" y="2565400"/>
            <a:ext cx="914400" cy="1000125"/>
          </a:xfrm>
          <a:prstGeom prst="ellipse">
            <a:avLst/>
          </a:prstGeom>
          <a:solidFill>
            <a:srgbClr val="FFFFFF"/>
          </a:solidFill>
          <a:ln w="12700"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543757" name=""/>
          <p:cNvSpPr/>
          <p:nvPr/>
        </p:nvSpPr>
        <p:spPr>
          <a:xfrm>
            <a:off x="2051050" y="2349500"/>
            <a:ext cx="1320800" cy="1458912"/>
          </a:xfrm>
          <a:custGeom>
            <a:rect l="l" t="t" r="r" b="b"/>
            <a:pathLst>
              <a:path w="689" h="671">
                <a:moveTo>
                  <a:pt x="340" y="0"/>
                </a:moveTo>
                <a:lnTo>
                  <a:pt x="689" y="336"/>
                </a:lnTo>
                <a:lnTo>
                  <a:pt x="349" y="671"/>
                </a:lnTo>
                <a:lnTo>
                  <a:pt x="0" y="336"/>
                </a:lnTo>
                <a:lnTo>
                  <a:pt x="340" y="0"/>
                </a:lnTo>
              </a:path>
            </a:pathLst>
          </a:custGeom>
          <a:solidFill>
            <a:schemeClr val="hlink"/>
          </a:solidFill>
          <a:ln w="12700" cmpd="sng">
            <a:solidFill>
              <a:schemeClr val="hlink"/>
            </a:solidFill>
            <a:prstDash val="solid"/>
            <a:miter lim="800000"/>
          </a:ln>
        </p:spPr>
        <p:txBody>
          <a:bodyPr/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cxnSp>
        <p:nvCxnSpPr>
          <p:cNvPr id="543766" name=""/>
          <p:cNvCxnSpPr/>
          <p:nvPr/>
        </p:nvCxnSpPr>
        <p:spPr>
          <a:xfrm>
            <a:off x="1382712" y="2489200"/>
            <a:ext cx="1123950" cy="0"/>
          </a:xfrm>
          <a:prstGeom prst="line">
            <a:avLst/>
          </a:prstGeom>
          <a:noFill/>
          <a:ln w="19050">
            <a:solidFill>
              <a:schemeClr val="hlink"/>
            </a:solidFill>
            <a:miter lim="800000"/>
            <a:tailEnd type="triangle"/>
          </a:ln>
        </p:spPr>
      </p:cxnSp>
      <p:sp>
        <p:nvSpPr>
          <p:cNvPr id="543772" name=""/>
          <p:cNvSpPr/>
          <p:nvPr/>
        </p:nvSpPr>
        <p:spPr>
          <a:xfrm>
            <a:off x="2051050" y="1825625"/>
            <a:ext cx="1206500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r>
              <a:rPr kumimoji="1" sz="2000" b="1">
                <a:latin typeface="Times New Roman" pitchFamily="18" charset="0"/>
              </a:rPr>
              <a:t>课程纲要</a:t>
            </a:r>
          </a:p>
        </p:txBody>
      </p:sp>
      <p:sp>
        <p:nvSpPr>
          <p:cNvPr id="543773" name=""/>
          <p:cNvSpPr/>
          <p:nvPr/>
        </p:nvSpPr>
        <p:spPr>
          <a:xfrm>
            <a:off x="2011362" y="4213225"/>
            <a:ext cx="1184275" cy="14652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buChar char="•"/>
            </a:pPr>
            <a:r>
              <a:rPr kumimoji="1" b="1">
                <a:latin typeface="Times New Roman" pitchFamily="18" charset="0"/>
              </a:rPr>
              <a:t>设计大纲</a:t>
            </a:r>
          </a:p>
          <a:p>
            <a:pPr lvl="0">
              <a:buChar char="•"/>
            </a:pPr>
            <a:r>
              <a:rPr kumimoji="1" b="1">
                <a:latin typeface="Times New Roman" pitchFamily="18" charset="0"/>
              </a:rPr>
              <a:t>组织要点</a:t>
            </a:r>
          </a:p>
          <a:p>
            <a:pPr lvl="0">
              <a:buChar char="•"/>
            </a:pPr>
            <a:r>
              <a:rPr kumimoji="1" b="1">
                <a:latin typeface="Times New Roman" pitchFamily="18" charset="0"/>
              </a:rPr>
              <a:t>明确模块</a:t>
            </a:r>
          </a:p>
          <a:p>
            <a:pPr lvl="0"/>
            <a:r>
              <a:rPr kumimoji="1" b="1">
                <a:latin typeface="Times New Roman" pitchFamily="18" charset="0"/>
              </a:rPr>
              <a:t> 逻辑关系</a:t>
            </a:r>
          </a:p>
          <a:p>
            <a:pPr lvl="0"/>
            <a:endParaRPr kumimoji="1" b="1">
              <a:latin typeface="Times New Roman" pitchFamily="18" charset="0"/>
            </a:endParaRPr>
          </a:p>
        </p:txBody>
      </p:sp>
      <p:sp>
        <p:nvSpPr>
          <p:cNvPr id="543779" name=""/>
          <p:cNvSpPr/>
          <p:nvPr/>
        </p:nvSpPr>
        <p:spPr>
          <a:xfrm>
            <a:off x="3852862" y="2565400"/>
            <a:ext cx="914400" cy="1000125"/>
          </a:xfrm>
          <a:prstGeom prst="ellipse">
            <a:avLst/>
          </a:prstGeom>
          <a:solidFill>
            <a:srgbClr val="FFFFFF"/>
          </a:solidFill>
          <a:ln w="12700"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543780" name=""/>
          <p:cNvSpPr/>
          <p:nvPr/>
        </p:nvSpPr>
        <p:spPr>
          <a:xfrm>
            <a:off x="2268538" y="2565400"/>
            <a:ext cx="914400" cy="1000125"/>
          </a:xfrm>
          <a:prstGeom prst="ellipse">
            <a:avLst/>
          </a:prstGeom>
          <a:solidFill>
            <a:srgbClr val="FFFFFF"/>
          </a:solidFill>
          <a:ln w="12700"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543781" name=""/>
          <p:cNvSpPr/>
          <p:nvPr/>
        </p:nvSpPr>
        <p:spPr>
          <a:xfrm>
            <a:off x="6856412" y="2568575"/>
            <a:ext cx="914400" cy="1000125"/>
          </a:xfrm>
          <a:prstGeom prst="ellipse">
            <a:avLst/>
          </a:prstGeom>
          <a:solidFill>
            <a:srgbClr val="FFFFFF"/>
          </a:solidFill>
          <a:ln w="12700"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543782" name="Date Placeholder 2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pPr lvl="0"/>
            <a:fld id="{63B37B91-8CBA-4F2B-943A-5CDB79FEDD36}" type="datetime1">
              <a:rPr sz="1200"/>
              <a:t>9/25/2024</a:t>
            </a:fld>
          </a:p>
        </p:txBody>
      </p:sp>
      <p:sp>
        <p:nvSpPr>
          <p:cNvPr id="543783" name="Footer Placeholder 3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pPr lvl="0" algn="ctr"/>
            <a:fld id="{E684E519-B1CF-4FF8-BE01-76FB14E56CA1}" type="footer">
              <a:rPr sz="1200"/>
              <a:t/>
            </a:fld>
            <a:endParaRPr sz="12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8688" name=""/>
          <p:cNvSpPr/>
          <p:nvPr/>
        </p:nvSpPr>
        <p:spPr bwMode="gray">
          <a:xfrm>
            <a:off x="4203700" y="3937000"/>
            <a:ext cx="184150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 eaLnBrk="0" hangingPunct="0"/>
            <a:endParaRPr sz="2000" b="1"/>
          </a:p>
        </p:txBody>
      </p:sp>
      <p:grpSp>
        <p:nvGrpSpPr>
          <p:cNvPr id="668726" name=""/>
          <p:cNvGrpSpPr/>
          <p:nvPr/>
        </p:nvGrpSpPr>
        <p:grpSpPr>
          <a:xfrm>
            <a:off x="2420938" y="1844675"/>
            <a:ext cx="2536825" cy="1746250"/>
            <a:chOff x="1525" y="1162"/>
            <a:chExt cx="1598" cy="1100"/>
          </a:xfrm>
        </p:grpSpPr>
        <p:grpSp>
          <p:nvGrpSpPr>
            <p:cNvPr id="668674" name=""/>
            <p:cNvGrpSpPr/>
            <p:nvPr/>
          </p:nvGrpSpPr>
          <p:grpSpPr>
            <a:xfrm>
              <a:off x="2671" y="1368"/>
              <a:ext cx="452" cy="363"/>
              <a:chOff x="2644" y="2841"/>
              <a:chExt cx="563" cy="529"/>
            </a:xfrm>
          </p:grpSpPr>
          <p:sp>
            <p:nvSpPr>
              <p:cNvPr id="668675" name=""/>
              <p:cNvSpPr/>
              <p:nvPr/>
            </p:nvSpPr>
            <p:spPr bwMode="gray">
              <a:xfrm>
                <a:off x="2644" y="2932"/>
                <a:ext cx="563" cy="438"/>
              </a:xfrm>
              <a:prstGeom prst="diamond">
                <a:avLst/>
              </a:prstGeom>
              <a:solidFill>
                <a:srgbClr val="4D4D4D"/>
              </a:solidFill>
              <a:ln>
                <a:solidFill>
                  <a:schemeClr val="tx1"/>
                </a:solidFill>
                <a:miter lim="800000"/>
              </a:ln>
              <a:scene3d>
                <a:camera prst="legacyObliqueBottom">
                  <a:rot lat="0" lon="0" rev="0"/>
                </a:camera>
                <a:lightRig rig="legacyFlat2" dir="t"/>
              </a:scene3d>
              <a:sp3d extrusionH="163500" prstMaterial="legacyMatte">
                <a:bevelT w="13500" h="13500" prst="angle"/>
                <a:bevelB w="13500" h="13500" prst="angle"/>
                <a:extrusionClr>
                  <a:srgbClr val="4D4D4D"/>
                </a:extrusionClr>
              </a:sp3d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668676" name=""/>
              <p:cNvSpPr/>
              <p:nvPr/>
            </p:nvSpPr>
            <p:spPr bwMode="gray">
              <a:xfrm>
                <a:off x="2644" y="2888"/>
                <a:ext cx="563" cy="439"/>
              </a:xfrm>
              <a:prstGeom prst="diamond">
                <a:avLst/>
              </a:prstGeom>
              <a:solidFill>
                <a:srgbClr val="969696"/>
              </a:solidFill>
              <a:ln>
                <a:solidFill>
                  <a:schemeClr val="tx1"/>
                </a:solidFill>
                <a:miter lim="800000"/>
              </a:ln>
              <a:scene3d>
                <a:camera prst="legacyObliqueBottom">
                  <a:rot lat="0" lon="0" rev="0"/>
                </a:camera>
                <a:lightRig rig="legacyFlat2" dir="t"/>
              </a:scene3d>
              <a:sp3d extrusionH="163500" prstMaterial="legacyMatte">
                <a:bevelT w="13500" h="13500" prst="angle"/>
                <a:bevelB w="13500" h="13500" prst="angle"/>
                <a:extrusionClr>
                  <a:srgbClr val="969696"/>
                </a:extrusionClr>
              </a:sp3d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668677" name=""/>
              <p:cNvSpPr/>
              <p:nvPr/>
            </p:nvSpPr>
            <p:spPr bwMode="gray">
              <a:xfrm>
                <a:off x="2644" y="2841"/>
                <a:ext cx="563" cy="438"/>
              </a:xfrm>
              <a:prstGeom prst="diamond">
                <a:avLst/>
              </a:prstGeom>
              <a:gradFill rotWithShape="1">
                <a:gsLst>
                  <a:gs pos="0">
                    <a:srgbClr val="B2B2B2"/>
                  </a:gs>
                  <a:gs pos="100000">
                    <a:srgbClr val="B2B2B2">
                      <a:gamma/>
                      <a:shade val="96078"/>
                      <a:invGamma/>
                    </a:srgbClr>
                  </a:gs>
                </a:gsLst>
                <a:lin ang="5400000" scaled="1"/>
              </a:gradFill>
              <a:ln>
                <a:solidFill>
                  <a:schemeClr val="tx1"/>
                </a:solidFill>
                <a:miter lim="800000"/>
              </a:ln>
              <a:scene3d>
                <a:camera prst="legacyObliqueBottom">
                  <a:rot lat="0" lon="0" rev="0"/>
                </a:camera>
                <a:lightRig rig="legacyFlat2" dir="t"/>
              </a:scene3d>
              <a:sp3d extrusionH="163500" prstMaterial="legacyMatte">
                <a:bevelT w="13500" h="13500" prst="angle"/>
                <a:bevelB w="13500" h="13500" prst="angle"/>
                <a:extrusionClr>
                  <a:srgbClr val="000000"/>
                </a:extrusionClr>
              </a:sp3d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</p:grpSp>
        <p:grpSp>
          <p:nvGrpSpPr>
            <p:cNvPr id="668682" name=""/>
            <p:cNvGrpSpPr/>
            <p:nvPr/>
          </p:nvGrpSpPr>
          <p:grpSpPr>
            <a:xfrm>
              <a:off x="1525" y="1162"/>
              <a:ext cx="1397" cy="1100"/>
              <a:chOff x="1179" y="849"/>
              <a:chExt cx="1743" cy="1601"/>
            </a:xfrm>
          </p:grpSpPr>
          <p:sp>
            <p:nvSpPr>
              <p:cNvPr id="668683" name=""/>
              <p:cNvSpPr/>
              <p:nvPr/>
            </p:nvSpPr>
            <p:spPr bwMode="gray">
              <a:xfrm>
                <a:off x="1179" y="1103"/>
                <a:ext cx="1731" cy="1347"/>
              </a:xfrm>
              <a:prstGeom prst="diamond">
                <a:avLst/>
              </a:prstGeom>
              <a:solidFill>
                <a:srgbClr val="CCECFF"/>
              </a:solidFill>
              <a:ln>
                <a:solidFill>
                  <a:schemeClr val="tx1"/>
                </a:solidFill>
                <a:miter lim="800000"/>
              </a:ln>
              <a:scene3d>
                <a:camera prst="legacyObliqueBottom">
                  <a:rot lat="0" lon="0" rev="0"/>
                </a:camera>
                <a:lightRig rig="legacyFlat2" dir="t"/>
              </a:scene3d>
              <a:sp3d extrusionH="227000" prstMaterial="legacyMatte">
                <a:bevelT w="13500" h="13500" prst="angle"/>
                <a:bevelB w="13500" h="13500" prst="angle"/>
                <a:extrusionClr>
                  <a:srgbClr val="CCECFF"/>
                </a:extrusionClr>
              </a:sp3d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668684" name=""/>
              <p:cNvSpPr/>
              <p:nvPr/>
            </p:nvSpPr>
            <p:spPr bwMode="gray">
              <a:xfrm>
                <a:off x="1180" y="970"/>
                <a:ext cx="1731" cy="1347"/>
              </a:xfrm>
              <a:prstGeom prst="diamond">
                <a:avLst/>
              </a:prstGeom>
              <a:solidFill>
                <a:srgbClr val="CC99FF"/>
              </a:solidFill>
              <a:ln>
                <a:solidFill>
                  <a:schemeClr val="tx1"/>
                </a:solidFill>
                <a:miter lim="800000"/>
              </a:ln>
              <a:scene3d>
                <a:camera prst="legacyObliqueBottom">
                  <a:rot lat="0" lon="0" rev="0"/>
                </a:camera>
                <a:lightRig rig="legacyFlat2" dir="t"/>
              </a:scene3d>
              <a:sp3d extrusionH="227000" prstMaterial="legacyMatte">
                <a:bevelT w="13500" h="13500" prst="angle"/>
                <a:bevelB w="13500" h="13500" prst="angle"/>
                <a:extrusionClr>
                  <a:srgbClr val="CC99FF"/>
                </a:extrusionClr>
              </a:sp3d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668685" name=""/>
              <p:cNvSpPr/>
              <p:nvPr/>
            </p:nvSpPr>
            <p:spPr bwMode="gray">
              <a:xfrm>
                <a:off x="1191" y="849"/>
                <a:ext cx="1731" cy="1347"/>
              </a:xfrm>
              <a:prstGeom prst="diamond">
                <a:avLst/>
              </a:prstGeom>
              <a:gradFill rotWithShape="1">
                <a:gsLst>
                  <a:gs pos="0">
                    <a:srgbClr val="666699">
                      <a:gamma/>
                      <a:shade val="56078"/>
                      <a:invGamma/>
                    </a:srgbClr>
                  </a:gs>
                  <a:gs pos="100000">
                    <a:srgbClr val="666699"/>
                  </a:gs>
                </a:gsLst>
                <a:lin ang="5400000" scaled="1"/>
              </a:gradFill>
              <a:ln>
                <a:solidFill>
                  <a:schemeClr val="tx1"/>
                </a:solidFill>
                <a:miter lim="800000"/>
              </a:ln>
              <a:scene3d>
                <a:camera prst="legacyObliqueBottom">
                  <a:rot lat="0" lon="0" rev="0"/>
                </a:camera>
                <a:lightRig rig="legacyFlat2" dir="t"/>
              </a:scene3d>
              <a:sp3d extrusionH="227000" prstMaterial="legacyMatte">
                <a:bevelT w="13500" h="13500" prst="angle"/>
                <a:bevelB w="13500" h="13500" prst="angle"/>
                <a:extrusionClr>
                  <a:srgbClr val="000000"/>
                </a:extrusionClr>
              </a:sp3d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</p:grpSp>
        <p:sp>
          <p:nvSpPr>
            <p:cNvPr id="668686" name=""/>
            <p:cNvSpPr/>
            <p:nvPr/>
          </p:nvSpPr>
          <p:spPr bwMode="gray">
            <a:xfrm>
              <a:off x="1790" y="1344"/>
              <a:ext cx="888" cy="51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t" anchorCtr="0">
              <a:spAutoFit/>
            </a:bodyPr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r>
                <a:rPr sz="2400" b="1">
                  <a:solidFill>
                    <a:srgbClr val="FFFF00"/>
                  </a:solidFill>
                  <a:ea typeface="黑体" pitchFamily="2" charset="-122"/>
                </a:rPr>
                <a:t>符合</a:t>
              </a:r>
            </a:p>
            <a:p>
              <a:pPr lvl="0" algn="ctr"/>
              <a:r>
                <a:rPr sz="2400" b="1">
                  <a:solidFill>
                    <a:srgbClr val="FFFF00"/>
                  </a:solidFill>
                  <a:ea typeface="黑体" pitchFamily="2" charset="-122"/>
                </a:rPr>
                <a:t>学员需求</a:t>
              </a:r>
            </a:p>
          </p:txBody>
        </p:sp>
      </p:grpSp>
      <p:grpSp>
        <p:nvGrpSpPr>
          <p:cNvPr id="668727" name=""/>
          <p:cNvGrpSpPr/>
          <p:nvPr/>
        </p:nvGrpSpPr>
        <p:grpSpPr>
          <a:xfrm>
            <a:off x="4618038" y="1849438"/>
            <a:ext cx="2219325" cy="1998662"/>
            <a:chOff x="2909" y="1165"/>
            <a:chExt cx="1398" cy="1259"/>
          </a:xfrm>
        </p:grpSpPr>
        <p:grpSp>
          <p:nvGrpSpPr>
            <p:cNvPr id="668678" name=""/>
            <p:cNvGrpSpPr/>
            <p:nvPr/>
          </p:nvGrpSpPr>
          <p:grpSpPr>
            <a:xfrm>
              <a:off x="2909" y="1165"/>
              <a:ext cx="1398" cy="1107"/>
              <a:chOff x="2897" y="845"/>
              <a:chExt cx="1743" cy="1611"/>
            </a:xfrm>
          </p:grpSpPr>
          <p:sp>
            <p:nvSpPr>
              <p:cNvPr id="668679" name=""/>
              <p:cNvSpPr/>
              <p:nvPr/>
            </p:nvSpPr>
            <p:spPr bwMode="gray">
              <a:xfrm>
                <a:off x="2897" y="1109"/>
                <a:ext cx="1731" cy="1347"/>
              </a:xfrm>
              <a:prstGeom prst="diamond">
                <a:avLst/>
              </a:prstGeom>
              <a:solidFill>
                <a:srgbClr val="FFFFCC"/>
              </a:solidFill>
              <a:ln>
                <a:solidFill>
                  <a:schemeClr val="tx1"/>
                </a:solidFill>
                <a:miter lim="800000"/>
              </a:ln>
              <a:scene3d>
                <a:camera prst="legacyObliqueBottom">
                  <a:rot lat="0" lon="0" rev="0"/>
                </a:camera>
                <a:lightRig rig="legacyFlat2" dir="t"/>
              </a:scene3d>
              <a:sp3d extrusionH="227000" prstMaterial="legacyMatte">
                <a:bevelT w="13500" h="13500" prst="angle"/>
                <a:bevelB w="13500" h="13500" prst="angle"/>
                <a:extrusionClr>
                  <a:srgbClr val="FFFFCC"/>
                </a:extrusionClr>
              </a:sp3d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668680" name=""/>
              <p:cNvSpPr/>
              <p:nvPr/>
            </p:nvSpPr>
            <p:spPr bwMode="gray">
              <a:xfrm>
                <a:off x="2898" y="966"/>
                <a:ext cx="1731" cy="1347"/>
              </a:xfrm>
              <a:prstGeom prst="diamond">
                <a:avLst/>
              </a:prstGeom>
              <a:solidFill>
                <a:srgbClr val="FFCC66"/>
              </a:solidFill>
              <a:ln>
                <a:solidFill>
                  <a:schemeClr val="tx1"/>
                </a:solidFill>
                <a:miter lim="800000"/>
              </a:ln>
              <a:scene3d>
                <a:camera prst="legacyObliqueBottom">
                  <a:rot lat="0" lon="0" rev="0"/>
                </a:camera>
                <a:lightRig rig="legacyFlat2" dir="t"/>
              </a:scene3d>
              <a:sp3d extrusionH="227000" prstMaterial="legacyMatte">
                <a:bevelT w="13500" h="13500" prst="angle"/>
                <a:bevelB w="13500" h="13500" prst="angle"/>
                <a:extrusionClr>
                  <a:srgbClr val="FFCC66"/>
                </a:extrusionClr>
              </a:sp3d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668681" name=""/>
              <p:cNvSpPr/>
              <p:nvPr/>
            </p:nvSpPr>
            <p:spPr bwMode="gray">
              <a:xfrm>
                <a:off x="2909" y="845"/>
                <a:ext cx="1731" cy="1347"/>
              </a:xfrm>
              <a:prstGeom prst="diamond">
                <a:avLst/>
              </a:prstGeom>
              <a:gradFill rotWithShape="1">
                <a:gsLst>
                  <a:gs pos="0">
                    <a:srgbClr val="FF9900">
                      <a:gamma/>
                      <a:shade val="66275"/>
                      <a:invGamma/>
                    </a:srgbClr>
                  </a:gs>
                  <a:gs pos="100000">
                    <a:srgbClr val="FF9900"/>
                  </a:gs>
                </a:gsLst>
                <a:lin ang="5400000" scaled="1"/>
              </a:gradFill>
              <a:ln>
                <a:solidFill>
                  <a:schemeClr val="tx1"/>
                </a:solidFill>
                <a:miter lim="800000"/>
              </a:ln>
              <a:scene3d>
                <a:camera prst="legacyObliqueBottom">
                  <a:rot lat="0" lon="0" rev="0"/>
                </a:camera>
                <a:lightRig rig="legacyFlat2" dir="t"/>
              </a:scene3d>
              <a:sp3d extrusionH="227000" prstMaterial="legacyMatte">
                <a:bevelT w="13500" h="13500" prst="angle"/>
                <a:bevelB w="13500" h="13500" prst="angle"/>
                <a:extrusionClr>
                  <a:srgbClr val="000000"/>
                </a:extrusionClr>
              </a:sp3d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</p:grpSp>
        <p:sp>
          <p:nvSpPr>
            <p:cNvPr id="668687" name=""/>
            <p:cNvSpPr/>
            <p:nvPr/>
          </p:nvSpPr>
          <p:spPr bwMode="gray">
            <a:xfrm>
              <a:off x="3180" y="1357"/>
              <a:ext cx="863" cy="51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r>
                <a:rPr sz="2400" b="1">
                  <a:solidFill>
                    <a:srgbClr val="FFFF00"/>
                  </a:solidFill>
                  <a:ea typeface="黑体" pitchFamily="2" charset="-122"/>
                </a:rPr>
                <a:t>是经验</a:t>
              </a:r>
            </a:p>
            <a:p>
              <a:pPr lvl="0" algn="ctr"/>
              <a:r>
                <a:rPr sz="2400" b="1">
                  <a:solidFill>
                    <a:srgbClr val="FFFF00"/>
                  </a:solidFill>
                  <a:ea typeface="黑体" pitchFamily="2" charset="-122"/>
                </a:rPr>
                <a:t>的总结</a:t>
              </a:r>
            </a:p>
          </p:txBody>
        </p:sp>
        <p:grpSp>
          <p:nvGrpSpPr>
            <p:cNvPr id="668693" name=""/>
            <p:cNvGrpSpPr/>
            <p:nvPr/>
          </p:nvGrpSpPr>
          <p:grpSpPr>
            <a:xfrm>
              <a:off x="3623" y="2060"/>
              <a:ext cx="452" cy="364"/>
              <a:chOff x="2644" y="2841"/>
              <a:chExt cx="563" cy="529"/>
            </a:xfrm>
          </p:grpSpPr>
          <p:sp>
            <p:nvSpPr>
              <p:cNvPr id="668694" name=""/>
              <p:cNvSpPr/>
              <p:nvPr/>
            </p:nvSpPr>
            <p:spPr bwMode="gray">
              <a:xfrm>
                <a:off x="2644" y="2932"/>
                <a:ext cx="563" cy="438"/>
              </a:xfrm>
              <a:prstGeom prst="diamond">
                <a:avLst/>
              </a:prstGeom>
              <a:solidFill>
                <a:srgbClr val="4D4D4D"/>
              </a:solidFill>
              <a:ln>
                <a:solidFill>
                  <a:schemeClr val="tx1"/>
                </a:solidFill>
                <a:miter lim="800000"/>
              </a:ln>
              <a:scene3d>
                <a:camera prst="legacyObliqueBottom">
                  <a:rot lat="0" lon="0" rev="0"/>
                </a:camera>
                <a:lightRig rig="legacyFlat2" dir="t"/>
              </a:scene3d>
              <a:sp3d extrusionH="163500" prstMaterial="legacyMatte">
                <a:bevelT w="13500" h="13500" prst="angle"/>
                <a:bevelB w="13500" h="13500" prst="angle"/>
                <a:extrusionClr>
                  <a:srgbClr val="4D4D4D"/>
                </a:extrusionClr>
              </a:sp3d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668695" name=""/>
              <p:cNvSpPr/>
              <p:nvPr/>
            </p:nvSpPr>
            <p:spPr bwMode="gray">
              <a:xfrm>
                <a:off x="2644" y="2888"/>
                <a:ext cx="563" cy="439"/>
              </a:xfrm>
              <a:prstGeom prst="diamond">
                <a:avLst/>
              </a:prstGeom>
              <a:solidFill>
                <a:srgbClr val="969696"/>
              </a:solidFill>
              <a:ln>
                <a:solidFill>
                  <a:schemeClr val="tx1"/>
                </a:solidFill>
                <a:miter lim="800000"/>
              </a:ln>
              <a:scene3d>
                <a:camera prst="legacyObliqueBottom">
                  <a:rot lat="0" lon="0" rev="0"/>
                </a:camera>
                <a:lightRig rig="legacyFlat2" dir="t"/>
              </a:scene3d>
              <a:sp3d extrusionH="163500" prstMaterial="legacyMatte">
                <a:bevelT w="13500" h="13500" prst="angle"/>
                <a:bevelB w="13500" h="13500" prst="angle"/>
                <a:extrusionClr>
                  <a:srgbClr val="969696"/>
                </a:extrusionClr>
              </a:sp3d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668696" name=""/>
              <p:cNvSpPr/>
              <p:nvPr/>
            </p:nvSpPr>
            <p:spPr bwMode="gray">
              <a:xfrm>
                <a:off x="2644" y="2841"/>
                <a:ext cx="563" cy="438"/>
              </a:xfrm>
              <a:prstGeom prst="diamond">
                <a:avLst/>
              </a:prstGeom>
              <a:gradFill rotWithShape="1">
                <a:gsLst>
                  <a:gs pos="0">
                    <a:srgbClr val="B2B2B2"/>
                  </a:gs>
                  <a:gs pos="100000">
                    <a:srgbClr val="B2B2B2">
                      <a:gamma/>
                      <a:tint val="93725"/>
                      <a:invGamma/>
                    </a:srgbClr>
                  </a:gs>
                </a:gsLst>
                <a:lin ang="5400000" scaled="1"/>
              </a:gradFill>
              <a:ln>
                <a:solidFill>
                  <a:schemeClr val="tx1"/>
                </a:solidFill>
                <a:miter lim="800000"/>
              </a:ln>
              <a:scene3d>
                <a:camera prst="legacyObliqueBottom">
                  <a:rot lat="0" lon="0" rev="0"/>
                </a:camera>
                <a:lightRig rig="legacyFlat2" dir="t"/>
              </a:scene3d>
              <a:sp3d extrusionH="163500" prstMaterial="legacyMatte">
                <a:bevelT w="13500" h="13500" prst="angle"/>
                <a:bevelB w="13500" h="13500" prst="angle"/>
                <a:extrusionClr>
                  <a:srgbClr val="000000"/>
                </a:extrusionClr>
              </a:sp3d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</p:grpSp>
      </p:grpSp>
      <p:grpSp>
        <p:nvGrpSpPr>
          <p:cNvPr id="668730" name=""/>
          <p:cNvGrpSpPr/>
          <p:nvPr/>
        </p:nvGrpSpPr>
        <p:grpSpPr>
          <a:xfrm>
            <a:off x="2419350" y="3309938"/>
            <a:ext cx="2220912" cy="1949450"/>
            <a:chOff x="1524" y="2085"/>
            <a:chExt cx="1398" cy="1228"/>
          </a:xfrm>
        </p:grpSpPr>
        <p:grpSp>
          <p:nvGrpSpPr>
            <p:cNvPr id="668704" name=""/>
            <p:cNvGrpSpPr/>
            <p:nvPr/>
          </p:nvGrpSpPr>
          <p:grpSpPr>
            <a:xfrm>
              <a:off x="1773" y="2085"/>
              <a:ext cx="452" cy="363"/>
              <a:chOff x="2644" y="2841"/>
              <a:chExt cx="563" cy="529"/>
            </a:xfrm>
          </p:grpSpPr>
          <p:sp>
            <p:nvSpPr>
              <p:cNvPr id="668705" name=""/>
              <p:cNvSpPr/>
              <p:nvPr/>
            </p:nvSpPr>
            <p:spPr bwMode="gray">
              <a:xfrm>
                <a:off x="2644" y="2932"/>
                <a:ext cx="563" cy="438"/>
              </a:xfrm>
              <a:prstGeom prst="diamond">
                <a:avLst/>
              </a:prstGeom>
              <a:solidFill>
                <a:srgbClr val="4D4D4D"/>
              </a:solidFill>
              <a:ln>
                <a:solidFill>
                  <a:schemeClr val="tx1"/>
                </a:solidFill>
                <a:miter lim="800000"/>
              </a:ln>
              <a:scene3d>
                <a:camera prst="legacyObliqueBottom">
                  <a:rot lat="0" lon="0" rev="0"/>
                </a:camera>
                <a:lightRig rig="legacyFlat2" dir="t"/>
              </a:scene3d>
              <a:sp3d extrusionH="163500" prstMaterial="legacyMatte">
                <a:bevelT w="13500" h="13500" prst="angle"/>
                <a:bevelB w="13500" h="13500" prst="angle"/>
                <a:extrusionClr>
                  <a:srgbClr val="4D4D4D"/>
                </a:extrusionClr>
              </a:sp3d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668706" name=""/>
              <p:cNvSpPr/>
              <p:nvPr/>
            </p:nvSpPr>
            <p:spPr bwMode="gray">
              <a:xfrm>
                <a:off x="2644" y="2888"/>
                <a:ext cx="563" cy="439"/>
              </a:xfrm>
              <a:prstGeom prst="diamond">
                <a:avLst/>
              </a:prstGeom>
              <a:solidFill>
                <a:srgbClr val="969696"/>
              </a:solidFill>
              <a:ln>
                <a:solidFill>
                  <a:schemeClr val="tx1"/>
                </a:solidFill>
                <a:miter lim="800000"/>
              </a:ln>
              <a:scene3d>
                <a:camera prst="legacyObliqueBottom">
                  <a:rot lat="0" lon="0" rev="0"/>
                </a:camera>
                <a:lightRig rig="legacyFlat2" dir="t"/>
              </a:scene3d>
              <a:sp3d extrusionH="163500" prstMaterial="legacyMatte">
                <a:bevelT w="13500" h="13500" prst="angle"/>
                <a:bevelB w="13500" h="13500" prst="angle"/>
                <a:extrusionClr>
                  <a:srgbClr val="969696"/>
                </a:extrusionClr>
              </a:sp3d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668707" name=""/>
              <p:cNvSpPr/>
              <p:nvPr/>
            </p:nvSpPr>
            <p:spPr bwMode="gray">
              <a:xfrm>
                <a:off x="2644" y="2841"/>
                <a:ext cx="563" cy="438"/>
              </a:xfrm>
              <a:prstGeom prst="diamond">
                <a:avLst/>
              </a:prstGeom>
              <a:gradFill rotWithShape="1">
                <a:gsLst>
                  <a:gs pos="0">
                    <a:srgbClr val="B2B2B2"/>
                  </a:gs>
                  <a:gs pos="100000">
                    <a:srgbClr val="B2B2B2">
                      <a:gamma/>
                      <a:shade val="96078"/>
                      <a:invGamma/>
                    </a:srgbClr>
                  </a:gs>
                </a:gsLst>
                <a:lin ang="5400000" scaled="1"/>
              </a:gradFill>
              <a:ln>
                <a:solidFill>
                  <a:schemeClr val="tx1"/>
                </a:solidFill>
                <a:miter lim="800000"/>
              </a:ln>
              <a:scene3d>
                <a:camera prst="legacyObliqueBottom">
                  <a:rot lat="0" lon="0" rev="0"/>
                </a:camera>
                <a:lightRig rig="legacyFlat2" dir="t"/>
              </a:scene3d>
              <a:sp3d extrusionH="163500" prstMaterial="legacyMatte">
                <a:bevelT w="13500" h="13500" prst="angle"/>
                <a:bevelB w="13500" h="13500" prst="angle"/>
                <a:extrusionClr>
                  <a:srgbClr val="000000"/>
                </a:extrusionClr>
              </a:sp3d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</p:grpSp>
        <p:grpSp>
          <p:nvGrpSpPr>
            <p:cNvPr id="668708" name=""/>
            <p:cNvGrpSpPr/>
            <p:nvPr/>
          </p:nvGrpSpPr>
          <p:grpSpPr>
            <a:xfrm>
              <a:off x="1524" y="2214"/>
              <a:ext cx="1398" cy="1099"/>
              <a:chOff x="1185" y="2206"/>
              <a:chExt cx="1743" cy="1599"/>
            </a:xfrm>
          </p:grpSpPr>
          <p:sp>
            <p:nvSpPr>
              <p:cNvPr id="668709" name=""/>
              <p:cNvSpPr/>
              <p:nvPr/>
            </p:nvSpPr>
            <p:spPr bwMode="gray">
              <a:xfrm>
                <a:off x="1185" y="2458"/>
                <a:ext cx="1731" cy="1347"/>
              </a:xfrm>
              <a:prstGeom prst="diamond">
                <a:avLst/>
              </a:prstGeom>
              <a:solidFill>
                <a:srgbClr val="CCFFCC"/>
              </a:solidFill>
              <a:ln>
                <a:solidFill>
                  <a:schemeClr val="tx1"/>
                </a:solidFill>
                <a:miter lim="800000"/>
              </a:ln>
              <a:scene3d>
                <a:camera prst="legacyObliqueBottom">
                  <a:rot lat="0" lon="0" rev="0"/>
                </a:camera>
                <a:lightRig rig="legacyFlat2" dir="t"/>
              </a:scene3d>
              <a:sp3d extrusionH="227000" prstMaterial="legacyMatte">
                <a:bevelT w="13500" h="13500" prst="angle"/>
                <a:bevelB w="13500" h="13500" prst="angle"/>
                <a:extrusionClr>
                  <a:srgbClr val="CCFFCC"/>
                </a:extrusionClr>
              </a:sp3d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668710" name=""/>
              <p:cNvSpPr/>
              <p:nvPr/>
            </p:nvSpPr>
            <p:spPr bwMode="gray">
              <a:xfrm>
                <a:off x="1186" y="2327"/>
                <a:ext cx="1731" cy="1347"/>
              </a:xfrm>
              <a:prstGeom prst="diamond">
                <a:avLst/>
              </a:prstGeom>
              <a:solidFill>
                <a:srgbClr val="66FF66"/>
              </a:solidFill>
              <a:ln>
                <a:solidFill>
                  <a:schemeClr val="tx1"/>
                </a:solidFill>
                <a:miter lim="800000"/>
              </a:ln>
              <a:scene3d>
                <a:camera prst="legacyObliqueBottom">
                  <a:rot lat="0" lon="0" rev="0"/>
                </a:camera>
                <a:lightRig rig="legacyFlat2" dir="t"/>
              </a:scene3d>
              <a:sp3d extrusionH="227000" prstMaterial="legacyMatte">
                <a:bevelT w="13500" h="13500" prst="angle"/>
                <a:bevelB w="13500" h="13500" prst="angle"/>
                <a:extrusionClr>
                  <a:srgbClr val="66FF66"/>
                </a:extrusionClr>
              </a:sp3d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668711" name=""/>
              <p:cNvSpPr/>
              <p:nvPr/>
            </p:nvSpPr>
            <p:spPr bwMode="gray">
              <a:xfrm>
                <a:off x="1197" y="2206"/>
                <a:ext cx="1731" cy="1347"/>
              </a:xfrm>
              <a:prstGeom prst="diamond">
                <a:avLst/>
              </a:prstGeom>
              <a:gradFill rotWithShape="1">
                <a:gsLst>
                  <a:gs pos="0">
                    <a:srgbClr val="00CC66">
                      <a:gamma/>
                      <a:shade val="76078"/>
                      <a:invGamma/>
                    </a:srgbClr>
                  </a:gs>
                  <a:gs pos="100000">
                    <a:srgbClr val="00CC66"/>
                  </a:gs>
                </a:gsLst>
                <a:lin ang="5400000" scaled="1"/>
              </a:gradFill>
              <a:ln>
                <a:solidFill>
                  <a:schemeClr val="tx1"/>
                </a:solidFill>
                <a:miter lim="800000"/>
              </a:ln>
              <a:scene3d>
                <a:camera prst="legacyObliqueBottom">
                  <a:rot lat="0" lon="0" rev="0"/>
                </a:camera>
                <a:lightRig rig="legacyFlat2" dir="t"/>
              </a:scene3d>
              <a:sp3d extrusionH="227000" prstMaterial="legacyMatte">
                <a:bevelT w="13500" h="13500" prst="angle"/>
                <a:bevelB w="13500" h="13500" prst="angle"/>
                <a:extrusionClr>
                  <a:srgbClr val="000000"/>
                </a:extrusionClr>
              </a:sp3d>
            </p:spPr>
            <p:txBody>
              <a:bodyPr wrap="none" anchor="ctr" anchorCtr="0">
                <a:noAutofit/>
              </a:bodyPr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lvl="0" algn="ctr"/>
                <a:endParaRPr sz="2000"/>
              </a:p>
            </p:txBody>
          </p:sp>
        </p:grpSp>
        <p:sp>
          <p:nvSpPr>
            <p:cNvPr id="668712" name=""/>
            <p:cNvSpPr/>
            <p:nvPr/>
          </p:nvSpPr>
          <p:spPr bwMode="gray">
            <a:xfrm>
              <a:off x="1835" y="2358"/>
              <a:ext cx="887" cy="51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t" anchorCtr="0">
              <a:spAutoFit/>
            </a:bodyPr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r>
                <a:rPr sz="2400" b="1">
                  <a:solidFill>
                    <a:srgbClr val="FFFF00"/>
                  </a:solidFill>
                  <a:ea typeface="黑体" pitchFamily="2" charset="-122"/>
                </a:rPr>
                <a:t>回去</a:t>
              </a:r>
            </a:p>
            <a:p>
              <a:pPr lvl="0" algn="ctr"/>
              <a:r>
                <a:rPr sz="2400" b="1">
                  <a:solidFill>
                    <a:srgbClr val="FFFF00"/>
                  </a:solidFill>
                  <a:ea typeface="黑体" pitchFamily="2" charset="-122"/>
                </a:rPr>
                <a:t>马上能用</a:t>
              </a:r>
            </a:p>
          </p:txBody>
        </p:sp>
      </p:grpSp>
      <p:grpSp>
        <p:nvGrpSpPr>
          <p:cNvPr id="668731" name=""/>
          <p:cNvGrpSpPr/>
          <p:nvPr/>
        </p:nvGrpSpPr>
        <p:grpSpPr>
          <a:xfrm>
            <a:off x="4240212" y="3500438"/>
            <a:ext cx="2886075" cy="1751012"/>
            <a:chOff x="2671" y="2205"/>
            <a:chExt cx="1818" cy="1103"/>
          </a:xfrm>
        </p:grpSpPr>
        <p:grpSp>
          <p:nvGrpSpPr>
            <p:cNvPr id="668697" name=""/>
            <p:cNvGrpSpPr/>
            <p:nvPr/>
          </p:nvGrpSpPr>
          <p:grpSpPr>
            <a:xfrm>
              <a:off x="2933" y="2205"/>
              <a:ext cx="1556" cy="1103"/>
              <a:chOff x="2916" y="2200"/>
              <a:chExt cx="1743" cy="1605"/>
            </a:xfrm>
          </p:grpSpPr>
          <p:sp>
            <p:nvSpPr>
              <p:cNvPr id="668698" name=""/>
              <p:cNvSpPr/>
              <p:nvPr/>
            </p:nvSpPr>
            <p:spPr bwMode="gray">
              <a:xfrm>
                <a:off x="2916" y="2458"/>
                <a:ext cx="1731" cy="1347"/>
              </a:xfrm>
              <a:prstGeom prst="diamond">
                <a:avLst/>
              </a:prstGeom>
              <a:solidFill>
                <a:srgbClr val="CCFFFF"/>
              </a:solidFill>
              <a:ln>
                <a:solidFill>
                  <a:schemeClr val="tx1"/>
                </a:solidFill>
                <a:miter lim="800000"/>
              </a:ln>
              <a:scene3d>
                <a:camera prst="legacyObliqueBottom">
                  <a:rot lat="0" lon="0" rev="0"/>
                </a:camera>
                <a:lightRig rig="legacyFlat2" dir="t"/>
              </a:scene3d>
              <a:sp3d extrusionH="227000" prstMaterial="legacyMatte">
                <a:bevelT w="13500" h="13500" prst="angle"/>
                <a:bevelB w="13500" h="13500" prst="angle"/>
                <a:extrusionClr>
                  <a:srgbClr val="CCFFFF"/>
                </a:extrusionClr>
              </a:sp3d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668699" name=""/>
              <p:cNvSpPr/>
              <p:nvPr/>
            </p:nvSpPr>
            <p:spPr bwMode="gray">
              <a:xfrm>
                <a:off x="2917" y="2328"/>
                <a:ext cx="1731" cy="1347"/>
              </a:xfrm>
              <a:prstGeom prst="diamond">
                <a:avLst/>
              </a:prstGeom>
              <a:solidFill>
                <a:srgbClr val="33CCFF"/>
              </a:solidFill>
              <a:ln>
                <a:solidFill>
                  <a:schemeClr val="tx1"/>
                </a:solidFill>
                <a:miter lim="800000"/>
              </a:ln>
              <a:scene3d>
                <a:camera prst="legacyObliqueBottom">
                  <a:rot lat="0" lon="0" rev="0"/>
                </a:camera>
                <a:lightRig rig="legacyFlat2" dir="t"/>
              </a:scene3d>
              <a:sp3d extrusionH="227000" prstMaterial="legacyMatte">
                <a:bevelT w="13500" h="13500" prst="angle"/>
                <a:bevelB w="13500" h="13500" prst="angle"/>
                <a:extrusionClr>
                  <a:srgbClr val="33CCFF"/>
                </a:extrusionClr>
              </a:sp3d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668700" name=""/>
              <p:cNvSpPr/>
              <p:nvPr/>
            </p:nvSpPr>
            <p:spPr bwMode="gray">
              <a:xfrm>
                <a:off x="2928" y="2200"/>
                <a:ext cx="1731" cy="1347"/>
              </a:xfrm>
              <a:prstGeom prst="diamond">
                <a:avLst/>
              </a:prstGeom>
              <a:gradFill rotWithShape="1">
                <a:gsLst>
                  <a:gs pos="0">
                    <a:srgbClr val="0099CC">
                      <a:gamma/>
                      <a:shade val="66275"/>
                      <a:invGamma/>
                    </a:srgbClr>
                  </a:gs>
                  <a:gs pos="100000">
                    <a:srgbClr val="0099CC"/>
                  </a:gs>
                </a:gsLst>
                <a:lin ang="5400000" scaled="1"/>
              </a:gradFill>
              <a:ln>
                <a:solidFill>
                  <a:schemeClr val="tx1"/>
                </a:solidFill>
                <a:miter lim="800000"/>
              </a:ln>
              <a:scene3d>
                <a:camera prst="legacyObliqueBottom">
                  <a:rot lat="0" lon="0" rev="0"/>
                </a:camera>
                <a:lightRig rig="legacyFlat2" dir="t"/>
              </a:scene3d>
              <a:sp3d extrusionH="227000" prstMaterial="legacyMatte">
                <a:bevelT w="13500" h="13500" prst="angle"/>
                <a:bevelB w="13500" h="13500" prst="angle"/>
                <a:extrusionClr>
                  <a:srgbClr val="000000"/>
                </a:extrusionClr>
              </a:sp3d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</p:grpSp>
        <p:sp>
          <p:nvSpPr>
            <p:cNvPr id="668701" name=""/>
            <p:cNvSpPr/>
            <p:nvPr/>
          </p:nvSpPr>
          <p:spPr bwMode="gray">
            <a:xfrm>
              <a:off x="3197" y="2387"/>
              <a:ext cx="1181" cy="51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r>
                <a:rPr sz="2400" b="1">
                  <a:solidFill>
                    <a:srgbClr val="FFFF00"/>
                  </a:solidFill>
                  <a:ea typeface="黑体" pitchFamily="2" charset="-122"/>
                </a:rPr>
                <a:t>简短、</a:t>
              </a:r>
            </a:p>
            <a:p>
              <a:pPr lvl="0" algn="ctr"/>
              <a:r>
                <a:rPr sz="2400" b="1">
                  <a:solidFill>
                    <a:srgbClr val="FFFF00"/>
                  </a:solidFill>
                  <a:ea typeface="黑体" pitchFamily="2" charset="-122"/>
                </a:rPr>
                <a:t>精炼、有力</a:t>
              </a:r>
            </a:p>
          </p:txBody>
        </p:sp>
        <p:grpSp>
          <p:nvGrpSpPr>
            <p:cNvPr id="668715" name=""/>
            <p:cNvGrpSpPr/>
            <p:nvPr/>
          </p:nvGrpSpPr>
          <p:grpSpPr>
            <a:xfrm>
              <a:off x="2671" y="2799"/>
              <a:ext cx="503" cy="364"/>
              <a:chOff x="2644" y="2841"/>
              <a:chExt cx="563" cy="529"/>
            </a:xfrm>
          </p:grpSpPr>
          <p:sp>
            <p:nvSpPr>
              <p:cNvPr id="668716" name=""/>
              <p:cNvSpPr/>
              <p:nvPr/>
            </p:nvSpPr>
            <p:spPr bwMode="gray">
              <a:xfrm>
                <a:off x="2644" y="2932"/>
                <a:ext cx="563" cy="438"/>
              </a:xfrm>
              <a:prstGeom prst="diamond">
                <a:avLst/>
              </a:prstGeom>
              <a:solidFill>
                <a:srgbClr val="4D4D4D"/>
              </a:solidFill>
              <a:ln>
                <a:solidFill>
                  <a:schemeClr val="tx1"/>
                </a:solidFill>
                <a:miter lim="800000"/>
              </a:ln>
              <a:scene3d>
                <a:camera prst="legacyObliqueBottom">
                  <a:rot lat="0" lon="0" rev="0"/>
                </a:camera>
                <a:lightRig rig="legacyFlat2" dir="t"/>
              </a:scene3d>
              <a:sp3d extrusionH="163500" prstMaterial="legacyMatte">
                <a:bevelT w="13500" h="13500" prst="angle"/>
                <a:bevelB w="13500" h="13500" prst="angle"/>
                <a:extrusionClr>
                  <a:srgbClr val="4D4D4D"/>
                </a:extrusionClr>
              </a:sp3d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668717" name=""/>
              <p:cNvSpPr/>
              <p:nvPr/>
            </p:nvSpPr>
            <p:spPr bwMode="gray">
              <a:xfrm>
                <a:off x="2644" y="2888"/>
                <a:ext cx="563" cy="439"/>
              </a:xfrm>
              <a:prstGeom prst="diamond">
                <a:avLst/>
              </a:prstGeom>
              <a:solidFill>
                <a:srgbClr val="969696"/>
              </a:solidFill>
              <a:ln>
                <a:solidFill>
                  <a:schemeClr val="tx1"/>
                </a:solidFill>
                <a:miter lim="800000"/>
              </a:ln>
              <a:scene3d>
                <a:camera prst="legacyObliqueBottom">
                  <a:rot lat="0" lon="0" rev="0"/>
                </a:camera>
                <a:lightRig rig="legacyFlat2" dir="t"/>
              </a:scene3d>
              <a:sp3d extrusionH="163500" prstMaterial="legacyMatte">
                <a:bevelT w="13500" h="13500" prst="angle"/>
                <a:bevelB w="13500" h="13500" prst="angle"/>
                <a:extrusionClr>
                  <a:srgbClr val="969696"/>
                </a:extrusionClr>
              </a:sp3d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668718" name=""/>
              <p:cNvSpPr/>
              <p:nvPr/>
            </p:nvSpPr>
            <p:spPr bwMode="gray">
              <a:xfrm>
                <a:off x="2644" y="2841"/>
                <a:ext cx="563" cy="438"/>
              </a:xfrm>
              <a:prstGeom prst="diamond">
                <a:avLst/>
              </a:prstGeom>
              <a:gradFill rotWithShape="1">
                <a:gsLst>
                  <a:gs pos="0">
                    <a:srgbClr val="B2B2B2"/>
                  </a:gs>
                  <a:gs pos="100000">
                    <a:srgbClr val="B2B2B2">
                      <a:gamma/>
                      <a:shade val="96078"/>
                      <a:invGamma/>
                    </a:srgbClr>
                  </a:gs>
                </a:gsLst>
                <a:lin ang="5400000" scaled="1"/>
              </a:gradFill>
              <a:ln>
                <a:solidFill>
                  <a:schemeClr val="tx1"/>
                </a:solidFill>
                <a:miter lim="800000"/>
              </a:ln>
              <a:scene3d>
                <a:camera prst="legacyObliqueBottom">
                  <a:rot lat="0" lon="0" rev="0"/>
                </a:camera>
                <a:lightRig rig="legacyFlat2" dir="t"/>
              </a:scene3d>
              <a:sp3d extrusionH="163500" prstMaterial="legacyMatte">
                <a:bevelT w="13500" h="13500" prst="angle"/>
                <a:bevelB w="13500" h="13500" prst="angle"/>
                <a:extrusionClr>
                  <a:srgbClr val="000000"/>
                </a:extrusionClr>
              </a:sp3d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</p:grpSp>
      </p:grpSp>
      <p:sp>
        <p:nvSpPr>
          <p:cNvPr id="668720" name="Rectangle 2"/>
          <p:cNvSpPr/>
          <p:nvPr/>
        </p:nvSpPr>
        <p:spPr bwMode="white">
          <a:xfrm>
            <a:off x="395288" y="1341438"/>
            <a:ext cx="4968875" cy="5715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/>
            <a:r>
              <a:rPr sz="3200" b="1">
                <a:latin typeface="Times New Roman" pitchFamily="18" charset="0"/>
                <a:ea typeface="黑体" pitchFamily="2" charset="-122"/>
              </a:rPr>
              <a:t>好的课程要做到：</a:t>
            </a:r>
            <a:endParaRPr sz="3200" b="1">
              <a:solidFill>
                <a:schemeClr val="accent1"/>
              </a:solidFill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668721" name=""/>
          <p:cNvSpPr/>
          <p:nvPr>
            <p:ph type="title"/>
          </p:nvPr>
        </p:nvSpPr>
        <p:spPr bwMode="auto">
          <a:xfrm>
            <a:off x="195262" y="277812"/>
            <a:ext cx="8015288" cy="739775"/>
          </a:xfrm>
          <a:prstGeom prst="rect">
            <a:avLst/>
          </a:prstGeom>
          <a:noFill/>
          <a:ln w="12700" cap="flat" cmpd="sng">
            <a:noFill/>
            <a:prstDash val="solid"/>
            <a:miter lim="800000"/>
          </a:ln>
        </p:spPr>
        <p:txBody>
          <a:bodyPr rot="0" vert="horz" wrap="square" lIns="90488" tIns="44450" rIns="90488" bIns="44450" anchor="b" anchorCtr="0">
            <a:noAutofit/>
          </a:bodyPr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0" b="0" i="0" u="none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 eaLnBrk="0" hangingPunct="0"/>
            <a:r>
              <a:rPr kumimoji="1" sz="3600">
                <a:latin typeface="Times New Roman" pitchFamily="18" charset="0"/>
                <a:ea typeface="黑体" pitchFamily="2" charset="-122"/>
              </a:rPr>
              <a:t>课程设计的四原那么</a:t>
            </a:r>
          </a:p>
        </p:txBody>
      </p:sp>
      <p:sp>
        <p:nvSpPr>
          <p:cNvPr id="668724" name=""/>
          <p:cNvSpPr/>
          <p:nvPr/>
        </p:nvSpPr>
        <p:spPr>
          <a:xfrm>
            <a:off x="971550" y="5661025"/>
            <a:ext cx="7129462" cy="457200"/>
          </a:xfrm>
          <a:gradFill rotWithShape="0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0" scaled="1"/>
          </a:gradFill>
          <a:ln w="12700">
            <a:solidFill>
              <a:srgbClr val="EAEAEA"/>
            </a:solidFill>
            <a:miter lim="800000"/>
          </a:ln>
          <a:effectLst>
            <a:outerShdw dist="35921" dir="2700000" sy="50000" kx="2115830" algn="bl">
              <a:srgbClr val="C0C0C0">
                <a:alpha val="80000"/>
              </a:srgbClr>
            </a:outerShdw>
          </a:effectLst>
        </p:spPr>
        <p:txBody>
          <a:bodyPr fromWordArt="1">
            <a:prstTxWarp prst="textPlain">
              <a:avLst/>
            </a:prstTxWarp>
          </a:bodyPr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algn="ctr"/>
            <a:r>
              <a:rPr sz="3600" b="1" kern="10">
                <a:ln w="12700">
                  <a:solidFill>
                    <a:srgbClr val="EAEAEA"/>
                  </a:solidFill>
                </a:ln>
                <a:gradFill rotWithShape="0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>
                    <a:srgbClr val="C0C0C0">
                      <a:alpha val="80000"/>
                    </a:srgbClr>
                  </a:outerShdw>
                </a:effectLst>
                <a:latin typeface="黑体" charset="-122"/>
              </a:rPr>
              <a:t>好的培训应当好用、实用、耐用、管用</a:t>
            </a:r>
          </a:p>
        </p:txBody>
      </p:sp>
      <p:sp>
        <p:nvSpPr>
          <p:cNvPr id="668725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fld id="{0ACBA2C0-ACF6-46DA-BE51-6D7BD4371378}" type="datetime1">
              <a:rPr sz="1200"/>
              <a:t>9/25/2024</a:t>
            </a:fld>
          </a:p>
        </p:txBody>
      </p:sp>
      <p:sp>
        <p:nvSpPr>
          <p:cNvPr id="66873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8D2FF89E-26B3-4C2E-97B5-214B8360A67B}" type="footer">
              <a:rPr sz="1200"/>
              <a:t/>
            </a:fld>
            <a:endParaRPr sz="12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8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687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687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87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687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687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8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687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687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8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687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687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8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1" dur="500"/>
                                        <p:tgtEl>
                                          <p:spTgt spid="668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52330" name=""/>
          <p:cNvGrpSpPr/>
          <p:nvPr/>
        </p:nvGrpSpPr>
        <p:grpSpPr>
          <a:xfrm>
            <a:off x="766762" y="2411412"/>
            <a:ext cx="1438275" cy="874712"/>
            <a:chOff x="482" y="1519"/>
            <a:chExt cx="907" cy="551"/>
          </a:xfrm>
        </p:grpSpPr>
        <p:sp>
          <p:nvSpPr>
            <p:cNvPr id="652296" name="Rectangle 8"/>
            <p:cNvSpPr/>
            <p:nvPr/>
          </p:nvSpPr>
          <p:spPr>
            <a:xfrm rot="3360000">
              <a:off x="600" y="1440"/>
              <a:ext cx="551" cy="710"/>
            </a:xfrm>
            <a:prstGeom prst="rect">
              <a:avLst/>
            </a:prstGeom>
            <a:gradFill rotWithShape="1">
              <a:gsLst>
                <a:gs pos="0">
                  <a:schemeClr val="accent2"/>
                </a:gs>
                <a:gs pos="100000">
                  <a:srgbClr val="1B574F"/>
                </a:gs>
              </a:gsLst>
              <a:lin ang="5400000" scaled="1"/>
            </a:gradFill>
            <a:ln>
              <a:solidFill>
                <a:prstClr val="black"/>
              </a:solidFill>
              <a:miter lim="800000"/>
            </a:ln>
            <a:scene3d>
              <a:camera prst="legacyPerspectiveFront">
                <a:rot lat="0" lon="1500000" rev="0"/>
              </a:camera>
              <a:lightRig rig="legacyFlat4" dir="b"/>
            </a:scene3d>
            <a:sp3d extrusionH="887400" prstMaterial="legacyMatte">
              <a:bevelT w="13500" h="13500" prst="angle"/>
              <a:bevelB w="13500" h="13500" prst="angle"/>
              <a:extrusionClr>
                <a:schemeClr val="accent2"/>
              </a:extrusionClr>
            </a:sp3d>
          </p:spPr>
          <p:txBody>
            <a:bodyPr rot="16200000" wrap="none" anchor="ctr" anchorCtr="0"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marL="0" lvl="0" indent="0" algn="r"/>
              <a:endParaRPr sz="2400" b="1"/>
            </a:p>
          </p:txBody>
        </p:sp>
        <p:sp>
          <p:nvSpPr>
            <p:cNvPr id="652315" name="Rectangle 27"/>
            <p:cNvSpPr/>
            <p:nvPr/>
          </p:nvSpPr>
          <p:spPr>
            <a:xfrm>
              <a:off x="482" y="1608"/>
              <a:ext cx="907" cy="28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marL="0" lvl="0" indent="0" algn="ctr"/>
              <a:r>
                <a:rPr sz="2400" b="1">
                  <a:solidFill>
                    <a:srgbClr val="FFFF00"/>
                  </a:solidFill>
                  <a:ea typeface="黑体" pitchFamily="2" charset="-122"/>
                </a:rPr>
                <a:t>组织者</a:t>
              </a:r>
            </a:p>
          </p:txBody>
        </p:sp>
      </p:grpSp>
      <p:grpSp>
        <p:nvGrpSpPr>
          <p:cNvPr id="652331" name=""/>
          <p:cNvGrpSpPr/>
          <p:nvPr/>
        </p:nvGrpSpPr>
        <p:grpSpPr>
          <a:xfrm>
            <a:off x="1954212" y="2349500"/>
            <a:ext cx="2089150" cy="874712"/>
            <a:chOff x="1231" y="1480"/>
            <a:chExt cx="1316" cy="551"/>
          </a:xfrm>
        </p:grpSpPr>
        <p:grpSp>
          <p:nvGrpSpPr>
            <p:cNvPr id="652297" name=""/>
            <p:cNvGrpSpPr/>
            <p:nvPr/>
          </p:nvGrpSpPr>
          <p:grpSpPr>
            <a:xfrm>
              <a:off x="1231" y="1598"/>
              <a:ext cx="659" cy="79"/>
              <a:chExt cx="468" cy="244"/>
            </a:xfrm>
          </p:grpSpPr>
          <p:sp>
            <p:nvSpPr>
              <p:cNvPr id="652298" name="Oval 10"/>
              <p:cNvSpPr/>
              <p:nvPr/>
            </p:nvSpPr>
            <p:spPr>
              <a:xfrm>
                <a:off x="0" y="0"/>
                <a:ext cx="79" cy="242"/>
              </a:xfrm>
              <a:prstGeom prst="ellipse">
                <a:avLst/>
              </a:prstGeom>
              <a:gradFill rotWithShape="0">
                <a:gsLst>
                  <a:gs pos="0">
                    <a:srgbClr val="767676"/>
                  </a:gs>
                  <a:gs pos="50000">
                    <a:srgbClr val="FFFFFF"/>
                  </a:gs>
                  <a:gs pos="100000">
                    <a:srgbClr val="767676"/>
                  </a:gs>
                </a:gsLst>
                <a:lin ang="5400000" scaled="1"/>
              </a:gradFill>
              <a:ln>
                <a:noFill/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marL="0" lvl="0" indent="0" algn="r"/>
                <a:endParaRPr sz="2400" b="1"/>
              </a:p>
            </p:txBody>
          </p:sp>
          <p:sp>
            <p:nvSpPr>
              <p:cNvPr id="652299" name="Rectangle 11"/>
              <p:cNvSpPr/>
              <p:nvPr/>
            </p:nvSpPr>
            <p:spPr>
              <a:xfrm>
                <a:off x="45" y="2"/>
                <a:ext cx="388" cy="242"/>
              </a:xfrm>
              <a:prstGeom prst="rect">
                <a:avLst/>
              </a:prstGeom>
              <a:gradFill rotWithShape="0">
                <a:gsLst>
                  <a:gs pos="0">
                    <a:srgbClr val="767676"/>
                  </a:gs>
                  <a:gs pos="50000">
                    <a:srgbClr val="FFFFFF"/>
                  </a:gs>
                  <a:gs pos="100000">
                    <a:srgbClr val="767676"/>
                  </a:gs>
                </a:gsLst>
                <a:lin ang="5400000" scaled="1"/>
              </a:gradFill>
              <a:ln>
                <a:noFill/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marL="0" lvl="0" indent="0" algn="r"/>
                <a:endParaRPr sz="2400" b="1"/>
              </a:p>
            </p:txBody>
          </p:sp>
          <p:sp>
            <p:nvSpPr>
              <p:cNvPr id="652300" name="Oval 12"/>
              <p:cNvSpPr/>
              <p:nvPr/>
            </p:nvSpPr>
            <p:spPr>
              <a:xfrm>
                <a:off x="397" y="4"/>
                <a:ext cx="71" cy="234"/>
              </a:xfrm>
              <a:prstGeom prst="ellipse">
                <a:avLst/>
              </a:prstGeom>
              <a:gradFill rotWithShape="0">
                <a:gsLst>
                  <a:gs pos="0">
                    <a:srgbClr val="767676"/>
                  </a:gs>
                  <a:gs pos="50000">
                    <a:schemeClr val="bg1"/>
                  </a:gs>
                  <a:gs pos="100000">
                    <a:srgbClr val="767676"/>
                  </a:gs>
                </a:gsLst>
                <a:lin ang="5400000" scaled="1"/>
              </a:gradFill>
              <a:ln w="12700">
                <a:solidFill>
                  <a:schemeClr val="bg1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marL="0" lvl="0" indent="0" algn="r"/>
                <a:endParaRPr sz="2400" b="1"/>
              </a:p>
            </p:txBody>
          </p:sp>
          <p:sp>
            <p:nvSpPr>
              <p:cNvPr id="652301" name="Oval 13"/>
              <p:cNvSpPr/>
              <p:nvPr/>
            </p:nvSpPr>
            <p:spPr>
              <a:xfrm>
                <a:off x="435" y="80"/>
                <a:ext cx="20" cy="69"/>
              </a:xfrm>
              <a:prstGeom prst="ellipse">
                <a:avLst/>
              </a:prstGeom>
              <a:gradFill rotWithShape="0">
                <a:gsLst>
                  <a:gs pos="0">
                    <a:srgbClr val="767676"/>
                  </a:gs>
                  <a:gs pos="50000">
                    <a:schemeClr val="bg1"/>
                  </a:gs>
                  <a:gs pos="100000">
                    <a:srgbClr val="767676"/>
                  </a:gs>
                </a:gsLst>
                <a:lin ang="5400000" scaled="1"/>
              </a:gradFill>
              <a:ln>
                <a:noFill/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marL="0" lvl="0" indent="0" algn="r"/>
                <a:endParaRPr sz="2400" b="1"/>
              </a:p>
            </p:txBody>
          </p:sp>
        </p:grpSp>
        <p:sp>
          <p:nvSpPr>
            <p:cNvPr id="652302" name="Rectangle 14"/>
            <p:cNvSpPr/>
            <p:nvPr/>
          </p:nvSpPr>
          <p:spPr>
            <a:xfrm rot="3360000">
              <a:off x="1817" y="1401"/>
              <a:ext cx="551" cy="709"/>
            </a:xfrm>
            <a:prstGeom prst="rect">
              <a:avLst/>
            </a:prstGeom>
            <a:solidFill>
              <a:schemeClr val="accent1"/>
            </a:solidFill>
            <a:ln>
              <a:solidFill>
                <a:prstClr val="black"/>
              </a:solidFill>
              <a:miter lim="800000"/>
            </a:ln>
            <a:scene3d>
              <a:camera prst="legacyPerspectiveFront">
                <a:rot lat="0" lon="1500000" rev="0"/>
              </a:camera>
              <a:lightRig rig="legacyFlat4" dir="b"/>
            </a:scene3d>
            <a:sp3d extrusionH="887400" prstMaterial="legacyMatte">
              <a:bevelT w="13500" h="13500" prst="angle"/>
              <a:bevelB w="13500" h="13500" prst="angle"/>
              <a:extrusionClr>
                <a:schemeClr val="accent1"/>
              </a:extrusionClr>
            </a:sp3d>
          </p:spPr>
          <p:txBody>
            <a:bodyPr rot="16200000" wrap="none" anchor="ctr" anchorCtr="0"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marL="0" lvl="0" indent="0" algn="r"/>
              <a:endParaRPr sz="2400" b="1"/>
            </a:p>
          </p:txBody>
        </p:sp>
        <p:sp>
          <p:nvSpPr>
            <p:cNvPr id="652316" name="Rectangle 28"/>
            <p:cNvSpPr/>
            <p:nvPr/>
          </p:nvSpPr>
          <p:spPr>
            <a:xfrm>
              <a:off x="1754" y="1582"/>
              <a:ext cx="793" cy="28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marL="0" lvl="0" indent="0" algn="ctr"/>
              <a:r>
                <a:rPr sz="2400" b="1">
                  <a:solidFill>
                    <a:srgbClr val="FFFF00"/>
                  </a:solidFill>
                  <a:ea typeface="黑体" pitchFamily="2" charset="-122"/>
                </a:rPr>
                <a:t>参训人</a:t>
              </a:r>
            </a:p>
          </p:txBody>
        </p:sp>
      </p:grpSp>
      <p:grpSp>
        <p:nvGrpSpPr>
          <p:cNvPr id="652332" name=""/>
          <p:cNvGrpSpPr/>
          <p:nvPr/>
        </p:nvGrpSpPr>
        <p:grpSpPr>
          <a:xfrm>
            <a:off x="3884612" y="2349500"/>
            <a:ext cx="2173288" cy="874712"/>
            <a:chOff x="2447" y="1480"/>
            <a:chExt cx="1369" cy="551"/>
          </a:xfrm>
        </p:grpSpPr>
        <p:grpSp>
          <p:nvGrpSpPr>
            <p:cNvPr id="652303" name=""/>
            <p:cNvGrpSpPr/>
            <p:nvPr/>
          </p:nvGrpSpPr>
          <p:grpSpPr>
            <a:xfrm>
              <a:off x="2447" y="1598"/>
              <a:ext cx="659" cy="79"/>
              <a:chExt cx="468" cy="244"/>
            </a:xfrm>
          </p:grpSpPr>
          <p:sp>
            <p:nvSpPr>
              <p:cNvPr id="652304" name="Oval 16"/>
              <p:cNvSpPr/>
              <p:nvPr/>
            </p:nvSpPr>
            <p:spPr>
              <a:xfrm>
                <a:off x="0" y="0"/>
                <a:ext cx="79" cy="242"/>
              </a:xfrm>
              <a:prstGeom prst="ellipse">
                <a:avLst/>
              </a:prstGeom>
              <a:gradFill rotWithShape="0">
                <a:gsLst>
                  <a:gs pos="0">
                    <a:srgbClr val="767676"/>
                  </a:gs>
                  <a:gs pos="50000">
                    <a:srgbClr val="FFFFFF"/>
                  </a:gs>
                  <a:gs pos="100000">
                    <a:srgbClr val="767676"/>
                  </a:gs>
                </a:gsLst>
                <a:lin ang="5400000" scaled="1"/>
              </a:gradFill>
              <a:ln>
                <a:noFill/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marL="0" lvl="0" indent="0" algn="r"/>
                <a:endParaRPr sz="2400" b="1"/>
              </a:p>
            </p:txBody>
          </p:sp>
          <p:sp>
            <p:nvSpPr>
              <p:cNvPr id="652305" name="Rectangle 17"/>
              <p:cNvSpPr/>
              <p:nvPr/>
            </p:nvSpPr>
            <p:spPr>
              <a:xfrm>
                <a:off x="45" y="2"/>
                <a:ext cx="388" cy="242"/>
              </a:xfrm>
              <a:prstGeom prst="rect">
                <a:avLst/>
              </a:prstGeom>
              <a:gradFill rotWithShape="0">
                <a:gsLst>
                  <a:gs pos="0">
                    <a:srgbClr val="767676"/>
                  </a:gs>
                  <a:gs pos="50000">
                    <a:srgbClr val="FFFFFF"/>
                  </a:gs>
                  <a:gs pos="100000">
                    <a:srgbClr val="767676"/>
                  </a:gs>
                </a:gsLst>
                <a:lin ang="5400000" scaled="1"/>
              </a:gradFill>
              <a:ln>
                <a:noFill/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marL="0" lvl="0" indent="0" algn="r"/>
                <a:endParaRPr sz="2400" b="1"/>
              </a:p>
            </p:txBody>
          </p:sp>
          <p:sp>
            <p:nvSpPr>
              <p:cNvPr id="652306" name="Oval 18"/>
              <p:cNvSpPr/>
              <p:nvPr/>
            </p:nvSpPr>
            <p:spPr>
              <a:xfrm>
                <a:off x="397" y="4"/>
                <a:ext cx="71" cy="234"/>
              </a:xfrm>
              <a:prstGeom prst="ellipse">
                <a:avLst/>
              </a:prstGeom>
              <a:gradFill rotWithShape="0">
                <a:gsLst>
                  <a:gs pos="0">
                    <a:srgbClr val="767676"/>
                  </a:gs>
                  <a:gs pos="50000">
                    <a:schemeClr val="bg1"/>
                  </a:gs>
                  <a:gs pos="100000">
                    <a:srgbClr val="767676"/>
                  </a:gs>
                </a:gsLst>
                <a:lin ang="5400000" scaled="1"/>
              </a:gradFill>
              <a:ln w="12700">
                <a:solidFill>
                  <a:schemeClr val="bg1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marL="0" lvl="0" indent="0" algn="r"/>
                <a:endParaRPr sz="2400" b="1"/>
              </a:p>
            </p:txBody>
          </p:sp>
          <p:sp>
            <p:nvSpPr>
              <p:cNvPr id="652307" name="Oval 19"/>
              <p:cNvSpPr/>
              <p:nvPr/>
            </p:nvSpPr>
            <p:spPr>
              <a:xfrm>
                <a:off x="435" y="80"/>
                <a:ext cx="20" cy="69"/>
              </a:xfrm>
              <a:prstGeom prst="ellipse">
                <a:avLst/>
              </a:prstGeom>
              <a:gradFill rotWithShape="0">
                <a:gsLst>
                  <a:gs pos="0">
                    <a:srgbClr val="767676"/>
                  </a:gs>
                  <a:gs pos="50000">
                    <a:schemeClr val="bg1"/>
                  </a:gs>
                  <a:gs pos="100000">
                    <a:srgbClr val="767676"/>
                  </a:gs>
                </a:gsLst>
                <a:lin ang="5400000" scaled="1"/>
              </a:gradFill>
              <a:ln>
                <a:noFill/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marL="0" lvl="0" indent="0" algn="r"/>
                <a:endParaRPr sz="2400" b="1"/>
              </a:p>
            </p:txBody>
          </p:sp>
        </p:grpSp>
        <p:sp>
          <p:nvSpPr>
            <p:cNvPr id="652308" name="Rectangle 20"/>
            <p:cNvSpPr/>
            <p:nvPr/>
          </p:nvSpPr>
          <p:spPr>
            <a:xfrm rot="3360000">
              <a:off x="2983" y="1401"/>
              <a:ext cx="551" cy="709"/>
            </a:xfrm>
            <a:prstGeom prst="rect">
              <a:avLst/>
            </a:prstGeom>
            <a:gradFill rotWithShape="1">
              <a:gsLst>
                <a:gs pos="0">
                  <a:schemeClr val="accent2"/>
                </a:gs>
                <a:gs pos="100000">
                  <a:srgbClr val="1B574F"/>
                </a:gs>
              </a:gsLst>
              <a:lin ang="5400000" scaled="1"/>
            </a:gradFill>
            <a:ln>
              <a:solidFill>
                <a:prstClr val="black"/>
              </a:solidFill>
              <a:miter lim="800000"/>
            </a:ln>
            <a:scene3d>
              <a:camera prst="legacyPerspectiveFront">
                <a:rot lat="0" lon="1500000" rev="0"/>
              </a:camera>
              <a:lightRig rig="legacyFlat4" dir="b"/>
            </a:scene3d>
            <a:sp3d extrusionH="887400" prstMaterial="legacyMatte">
              <a:bevelT w="13500" h="13500" prst="angle"/>
              <a:bevelB w="13500" h="13500" prst="angle"/>
              <a:extrusionClr>
                <a:schemeClr val="accent2"/>
              </a:extrusionClr>
            </a:sp3d>
          </p:spPr>
          <p:txBody>
            <a:bodyPr rot="16200000" wrap="none" anchor="ctr" anchorCtr="0"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marL="0" lvl="0" indent="0" algn="r"/>
              <a:endParaRPr sz="2400" b="1"/>
            </a:p>
          </p:txBody>
        </p:sp>
        <p:sp>
          <p:nvSpPr>
            <p:cNvPr id="652317" name="Rectangle 29"/>
            <p:cNvSpPr/>
            <p:nvPr/>
          </p:nvSpPr>
          <p:spPr>
            <a:xfrm>
              <a:off x="2818" y="1600"/>
              <a:ext cx="998" cy="28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marL="0" lvl="0" indent="0" algn="ctr"/>
              <a:r>
                <a:rPr sz="2400" b="1">
                  <a:solidFill>
                    <a:srgbClr val="FFFF00"/>
                  </a:solidFill>
                  <a:ea typeface="黑体" pitchFamily="2" charset="-122"/>
                </a:rPr>
                <a:t>单位领导</a:t>
              </a:r>
            </a:p>
          </p:txBody>
        </p:sp>
      </p:grpSp>
      <p:grpSp>
        <p:nvGrpSpPr>
          <p:cNvPr id="652333" name=""/>
          <p:cNvGrpSpPr/>
          <p:nvPr/>
        </p:nvGrpSpPr>
        <p:grpSpPr>
          <a:xfrm>
            <a:off x="5816600" y="2349500"/>
            <a:ext cx="2185988" cy="874712"/>
            <a:chOff x="3664" y="1480"/>
            <a:chExt cx="1377" cy="551"/>
          </a:xfrm>
        </p:grpSpPr>
        <p:grpSp>
          <p:nvGrpSpPr>
            <p:cNvPr id="652309" name=""/>
            <p:cNvGrpSpPr/>
            <p:nvPr/>
          </p:nvGrpSpPr>
          <p:grpSpPr>
            <a:xfrm>
              <a:off x="3664" y="1598"/>
              <a:ext cx="862" cy="79"/>
              <a:chExt cx="468" cy="244"/>
            </a:xfrm>
          </p:grpSpPr>
          <p:sp>
            <p:nvSpPr>
              <p:cNvPr id="652310" name="Oval 22"/>
              <p:cNvSpPr/>
              <p:nvPr/>
            </p:nvSpPr>
            <p:spPr>
              <a:xfrm>
                <a:off x="0" y="0"/>
                <a:ext cx="79" cy="242"/>
              </a:xfrm>
              <a:prstGeom prst="ellipse">
                <a:avLst/>
              </a:prstGeom>
              <a:gradFill rotWithShape="0">
                <a:gsLst>
                  <a:gs pos="0">
                    <a:srgbClr val="767676"/>
                  </a:gs>
                  <a:gs pos="50000">
                    <a:srgbClr val="FFFFFF"/>
                  </a:gs>
                  <a:gs pos="100000">
                    <a:srgbClr val="767676"/>
                  </a:gs>
                </a:gsLst>
                <a:lin ang="5400000" scaled="1"/>
              </a:gradFill>
              <a:ln>
                <a:noFill/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marL="0" lvl="0" indent="0" algn="r"/>
                <a:endParaRPr sz="2400" b="1"/>
              </a:p>
            </p:txBody>
          </p:sp>
          <p:sp>
            <p:nvSpPr>
              <p:cNvPr id="652311" name="Rectangle 23"/>
              <p:cNvSpPr/>
              <p:nvPr/>
            </p:nvSpPr>
            <p:spPr>
              <a:xfrm>
                <a:off x="45" y="2"/>
                <a:ext cx="388" cy="242"/>
              </a:xfrm>
              <a:prstGeom prst="rect">
                <a:avLst/>
              </a:prstGeom>
              <a:gradFill rotWithShape="0">
                <a:gsLst>
                  <a:gs pos="0">
                    <a:srgbClr val="767676"/>
                  </a:gs>
                  <a:gs pos="50000">
                    <a:srgbClr val="FFFFFF"/>
                  </a:gs>
                  <a:gs pos="100000">
                    <a:srgbClr val="767676"/>
                  </a:gs>
                </a:gsLst>
                <a:lin ang="5400000" scaled="1"/>
              </a:gradFill>
              <a:ln>
                <a:noFill/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marL="0" lvl="0" indent="0" algn="r"/>
                <a:endParaRPr sz="2400" b="1"/>
              </a:p>
            </p:txBody>
          </p:sp>
          <p:sp>
            <p:nvSpPr>
              <p:cNvPr id="652312" name="Oval 24"/>
              <p:cNvSpPr/>
              <p:nvPr/>
            </p:nvSpPr>
            <p:spPr>
              <a:xfrm>
                <a:off x="397" y="4"/>
                <a:ext cx="71" cy="234"/>
              </a:xfrm>
              <a:prstGeom prst="ellipse">
                <a:avLst/>
              </a:prstGeom>
              <a:gradFill rotWithShape="0">
                <a:gsLst>
                  <a:gs pos="0">
                    <a:srgbClr val="767676"/>
                  </a:gs>
                  <a:gs pos="50000">
                    <a:schemeClr val="bg1"/>
                  </a:gs>
                  <a:gs pos="100000">
                    <a:srgbClr val="767676"/>
                  </a:gs>
                </a:gsLst>
                <a:lin ang="5400000" scaled="1"/>
              </a:gradFill>
              <a:ln w="12700">
                <a:solidFill>
                  <a:schemeClr val="bg1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marL="0" lvl="0" indent="0" algn="r"/>
                <a:endParaRPr sz="2400" b="1"/>
              </a:p>
            </p:txBody>
          </p:sp>
          <p:sp>
            <p:nvSpPr>
              <p:cNvPr id="652313" name="Oval 25"/>
              <p:cNvSpPr/>
              <p:nvPr/>
            </p:nvSpPr>
            <p:spPr>
              <a:xfrm>
                <a:off x="435" y="80"/>
                <a:ext cx="20" cy="69"/>
              </a:xfrm>
              <a:prstGeom prst="ellipse">
                <a:avLst/>
              </a:prstGeom>
              <a:gradFill rotWithShape="0">
                <a:gsLst>
                  <a:gs pos="0">
                    <a:srgbClr val="767676"/>
                  </a:gs>
                  <a:gs pos="50000">
                    <a:schemeClr val="bg1"/>
                  </a:gs>
                  <a:gs pos="100000">
                    <a:srgbClr val="767676"/>
                  </a:gs>
                </a:gsLst>
                <a:lin ang="5400000" scaled="1"/>
              </a:gradFill>
              <a:ln>
                <a:noFill/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marL="0" lvl="0" indent="0" algn="r"/>
                <a:endParaRPr sz="2400" b="1"/>
              </a:p>
            </p:txBody>
          </p:sp>
        </p:grpSp>
        <p:sp>
          <p:nvSpPr>
            <p:cNvPr id="652314" name="Rectangle 26"/>
            <p:cNvSpPr/>
            <p:nvPr/>
          </p:nvSpPr>
          <p:spPr>
            <a:xfrm rot="3360000">
              <a:off x="4199" y="1400"/>
              <a:ext cx="551" cy="710"/>
            </a:xfrm>
            <a:prstGeom prst="rect">
              <a:avLst/>
            </a:prstGeom>
            <a:solidFill>
              <a:schemeClr val="accent1"/>
            </a:solidFill>
            <a:ln>
              <a:solidFill>
                <a:prstClr val="black"/>
              </a:solidFill>
              <a:miter lim="800000"/>
            </a:ln>
            <a:scene3d>
              <a:camera prst="legacyPerspectiveFront">
                <a:rot lat="0" lon="1500000" rev="0"/>
              </a:camera>
              <a:lightRig rig="legacyFlat4" dir="b"/>
            </a:scene3d>
            <a:sp3d extrusionH="887400" prstMaterial="legacyMatte">
              <a:bevelT w="13500" h="13500" prst="angle"/>
              <a:bevelB w="13500" h="13500" prst="angle"/>
              <a:extrusionClr>
                <a:schemeClr val="accent1"/>
              </a:extrusionClr>
            </a:sp3d>
          </p:spPr>
          <p:txBody>
            <a:bodyPr rot="16200000" wrap="none" anchor="ctr" anchorCtr="0"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marL="0" lvl="0" indent="0" algn="r"/>
              <a:endParaRPr sz="2400" b="1"/>
            </a:p>
          </p:txBody>
        </p:sp>
        <p:sp>
          <p:nvSpPr>
            <p:cNvPr id="652318" name="Rectangle 30"/>
            <p:cNvSpPr/>
            <p:nvPr/>
          </p:nvSpPr>
          <p:spPr>
            <a:xfrm>
              <a:off x="4088" y="1569"/>
              <a:ext cx="953" cy="28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marL="0" lvl="0" indent="0" algn="ctr"/>
              <a:r>
                <a:rPr sz="2400" b="1">
                  <a:solidFill>
                    <a:srgbClr val="FFFF00"/>
                  </a:solidFill>
                  <a:ea typeface="黑体" pitchFamily="2" charset="-122"/>
                </a:rPr>
                <a:t>同事朋友</a:t>
              </a:r>
            </a:p>
          </p:txBody>
        </p:sp>
      </p:grpSp>
      <p:grpSp>
        <p:nvGrpSpPr>
          <p:cNvPr id="652326" name=""/>
          <p:cNvGrpSpPr/>
          <p:nvPr/>
        </p:nvGrpSpPr>
        <p:grpSpPr>
          <a:xfrm>
            <a:off x="2674938" y="3905250"/>
            <a:ext cx="1590675" cy="1368425"/>
            <a:chOff x="1685" y="2460"/>
            <a:chExt cx="1001" cy="862"/>
          </a:xfrm>
        </p:grpSpPr>
        <p:sp>
          <p:nvSpPr>
            <p:cNvPr id="652293" name="AutoShape 5"/>
            <p:cNvSpPr/>
            <p:nvPr/>
          </p:nvSpPr>
          <p:spPr>
            <a:xfrm>
              <a:off x="1701" y="2460"/>
              <a:ext cx="985" cy="862"/>
            </a:xfrm>
            <a:prstGeom prst="roundRect">
              <a:avLst>
                <a:gd name="adj" fmla="val 13745"/>
              </a:avLst>
            </a:prstGeom>
            <a:noFill/>
            <a:ln w="38100"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marL="0" lvl="0" indent="0" algn="r"/>
              <a:endParaRPr sz="2400" b="1"/>
            </a:p>
          </p:txBody>
        </p:sp>
        <p:sp>
          <p:nvSpPr>
            <p:cNvPr id="652319" name="Rectangle 31"/>
            <p:cNvSpPr/>
            <p:nvPr/>
          </p:nvSpPr>
          <p:spPr>
            <a:xfrm>
              <a:off x="1685" y="2667"/>
              <a:ext cx="998" cy="51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marL="0" lvl="0" indent="0" algn="ctr"/>
              <a:r>
                <a:rPr sz="2400" b="1">
                  <a:solidFill>
                    <a:srgbClr val="0000FF"/>
                  </a:solidFill>
                  <a:latin typeface="楷体_GB2312" pitchFamily="49" charset="-122"/>
                  <a:ea typeface="楷体_GB2312" pitchFamily="49" charset="-122"/>
                </a:rPr>
                <a:t>了解学员需求</a:t>
              </a:r>
              <a:endParaRPr sz="2400" b="1">
                <a:solidFill>
                  <a:srgbClr val="0000FF"/>
                </a:solidFill>
              </a:endParaRPr>
            </a:p>
          </p:txBody>
        </p:sp>
      </p:grpSp>
      <p:grpSp>
        <p:nvGrpSpPr>
          <p:cNvPr id="652327" name=""/>
          <p:cNvGrpSpPr/>
          <p:nvPr/>
        </p:nvGrpSpPr>
        <p:grpSpPr>
          <a:xfrm>
            <a:off x="4643438" y="3841750"/>
            <a:ext cx="1611312" cy="1439862"/>
            <a:chOff x="2925" y="2420"/>
            <a:chExt cx="1015" cy="907"/>
          </a:xfrm>
        </p:grpSpPr>
        <p:sp>
          <p:nvSpPr>
            <p:cNvPr id="652292" name="AutoShape 4"/>
            <p:cNvSpPr/>
            <p:nvPr/>
          </p:nvSpPr>
          <p:spPr>
            <a:xfrm>
              <a:off x="2925" y="2420"/>
              <a:ext cx="1015" cy="907"/>
            </a:xfrm>
            <a:prstGeom prst="roundRect">
              <a:avLst>
                <a:gd name="adj" fmla="val 13745"/>
              </a:avLst>
            </a:prstGeom>
            <a:noFill/>
            <a:ln w="38100"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marL="0" lvl="0" indent="0" algn="r"/>
              <a:endParaRPr sz="2400" b="1"/>
            </a:p>
          </p:txBody>
        </p:sp>
        <p:sp>
          <p:nvSpPr>
            <p:cNvPr id="652320" name="Rectangle 32"/>
            <p:cNvSpPr/>
            <p:nvPr/>
          </p:nvSpPr>
          <p:spPr>
            <a:xfrm>
              <a:off x="2940" y="2604"/>
              <a:ext cx="960" cy="51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marL="0" lvl="0" indent="0" algn="ctr"/>
              <a:r>
                <a:rPr sz="2400" b="1">
                  <a:latin typeface="楷体_GB2312" pitchFamily="49" charset="-122"/>
                  <a:ea typeface="楷体_GB2312" pitchFamily="49" charset="-122"/>
                </a:rPr>
                <a:t>了解组织要求</a:t>
              </a:r>
            </a:p>
          </p:txBody>
        </p:sp>
      </p:grpSp>
      <p:grpSp>
        <p:nvGrpSpPr>
          <p:cNvPr id="652325" name=""/>
          <p:cNvGrpSpPr/>
          <p:nvPr/>
        </p:nvGrpSpPr>
        <p:grpSpPr>
          <a:xfrm>
            <a:off x="679450" y="3917950"/>
            <a:ext cx="1638300" cy="1368425"/>
            <a:chOff x="428" y="2468"/>
            <a:chExt cx="1032" cy="862"/>
          </a:xfrm>
        </p:grpSpPr>
        <p:sp>
          <p:nvSpPr>
            <p:cNvPr id="652294" name="AutoShape 6"/>
            <p:cNvSpPr/>
            <p:nvPr/>
          </p:nvSpPr>
          <p:spPr>
            <a:xfrm>
              <a:off x="439" y="2468"/>
              <a:ext cx="1021" cy="862"/>
            </a:xfrm>
            <a:prstGeom prst="roundRect">
              <a:avLst>
                <a:gd name="adj" fmla="val 13745"/>
              </a:avLst>
            </a:prstGeom>
            <a:noFill/>
            <a:ln w="38100"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marL="0" lvl="0" indent="0" algn="r"/>
              <a:endParaRPr sz="2400" b="1"/>
            </a:p>
          </p:txBody>
        </p:sp>
        <p:sp>
          <p:nvSpPr>
            <p:cNvPr id="652321" name="Rectangle 33"/>
            <p:cNvSpPr/>
            <p:nvPr/>
          </p:nvSpPr>
          <p:spPr>
            <a:xfrm>
              <a:off x="428" y="2659"/>
              <a:ext cx="999" cy="51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marL="0" lvl="0" indent="0" algn="ctr"/>
              <a:r>
                <a:rPr sz="2400" b="1">
                  <a:solidFill>
                    <a:srgbClr val="CC0000"/>
                  </a:solidFill>
                  <a:latin typeface="楷体_GB2312" pitchFamily="49" charset="-122"/>
                  <a:ea typeface="楷体_GB2312" pitchFamily="49" charset="-122"/>
                </a:rPr>
                <a:t>了解培训目的</a:t>
              </a:r>
              <a:endParaRPr lang="en-US" altLang="en-US" sz="2400" b="1">
                <a:solidFill>
                  <a:srgbClr val="CC0000"/>
                </a:solidFill>
                <a:latin typeface="楷体_GB2312" pitchFamily="49" charset="-122"/>
                <a:ea typeface="楷体_GB2312" pitchFamily="49" charset="-122"/>
              </a:endParaRPr>
            </a:p>
          </p:txBody>
        </p:sp>
      </p:grpSp>
      <p:grpSp>
        <p:nvGrpSpPr>
          <p:cNvPr id="652328" name=""/>
          <p:cNvGrpSpPr/>
          <p:nvPr/>
        </p:nvGrpSpPr>
        <p:grpSpPr>
          <a:xfrm>
            <a:off x="6602412" y="3792538"/>
            <a:ext cx="1619250" cy="1439862"/>
            <a:chOff x="4158" y="2389"/>
            <a:chExt cx="1021" cy="907"/>
          </a:xfrm>
        </p:grpSpPr>
        <p:sp>
          <p:nvSpPr>
            <p:cNvPr id="652291" name="AutoShape 3"/>
            <p:cNvSpPr/>
            <p:nvPr/>
          </p:nvSpPr>
          <p:spPr>
            <a:xfrm>
              <a:off x="4158" y="2389"/>
              <a:ext cx="1021" cy="907"/>
            </a:xfrm>
            <a:prstGeom prst="roundRect">
              <a:avLst>
                <a:gd name="adj" fmla="val 13745"/>
              </a:avLst>
            </a:prstGeom>
            <a:noFill/>
            <a:ln w="38100">
              <a:solidFill>
                <a:schemeClr val="tx1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marL="0" lvl="0" indent="0" algn="r"/>
              <a:endParaRPr sz="2400" b="1"/>
            </a:p>
          </p:txBody>
        </p:sp>
        <p:sp>
          <p:nvSpPr>
            <p:cNvPr id="652322" name="Rectangle 34"/>
            <p:cNvSpPr/>
            <p:nvPr/>
          </p:nvSpPr>
          <p:spPr>
            <a:xfrm>
              <a:off x="4170" y="2593"/>
              <a:ext cx="980" cy="51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marL="0" lvl="0" indent="0" algn="ctr"/>
              <a:r>
                <a:rPr sz="2400" b="1">
                  <a:solidFill>
                    <a:srgbClr val="FF0000"/>
                  </a:solidFill>
                  <a:ea typeface="楷体_GB2312" pitchFamily="49" charset="-122"/>
                </a:rPr>
                <a:t>了解过去经验</a:t>
              </a:r>
            </a:p>
          </p:txBody>
        </p:sp>
      </p:grpSp>
      <p:sp>
        <p:nvSpPr>
          <p:cNvPr id="652323" name=""/>
          <p:cNvSpPr/>
          <p:nvPr/>
        </p:nvSpPr>
        <p:spPr>
          <a:xfrm>
            <a:off x="323850" y="263525"/>
            <a:ext cx="8015288" cy="739775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 lIns="90488" tIns="44450" rIns="90488" bIns="44450" anchor="b" anchorCtr="0">
            <a:noAutofit/>
          </a:bodyPr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0" b="0" i="0" u="none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eaLnBrk="0" hangingPunct="0"/>
            <a:r>
              <a:rPr kumimoji="1" sz="3600">
                <a:latin typeface="Times New Roman" pitchFamily="18" charset="0"/>
                <a:ea typeface="黑体" pitchFamily="2" charset="-122"/>
              </a:rPr>
              <a:t>做好课前调研工作〔一〕</a:t>
            </a:r>
          </a:p>
        </p:txBody>
      </p:sp>
      <p:sp>
        <p:nvSpPr>
          <p:cNvPr id="652329" name="Rectangle 2"/>
          <p:cNvSpPr/>
          <p:nvPr/>
        </p:nvSpPr>
        <p:spPr bwMode="white">
          <a:xfrm>
            <a:off x="395288" y="1341438"/>
            <a:ext cx="4968875" cy="5715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/>
            <a:r>
              <a:rPr sz="3200" b="1">
                <a:latin typeface="Times New Roman" pitchFamily="18" charset="0"/>
                <a:ea typeface="黑体" pitchFamily="2" charset="-122"/>
              </a:rPr>
              <a:t>向谁调研：</a:t>
            </a:r>
            <a:endParaRPr sz="3200" b="1">
              <a:solidFill>
                <a:schemeClr val="accent1"/>
              </a:solidFill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652334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fld id="{3D980C61-F9E8-4C10-9E20-512505CDEDEF}" type="datetime1">
              <a:rPr sz="1200"/>
              <a:t>9/25/2024</a:t>
            </a:fld>
          </a:p>
        </p:txBody>
      </p:sp>
      <p:sp>
        <p:nvSpPr>
          <p:cNvPr id="652335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5CB7450B-CDB0-472E-B64C-1E3D37985447}" type="footer">
              <a:rPr sz="1200"/>
              <a:t/>
            </a:fld>
            <a:endParaRPr sz="12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53345" name=""/>
          <p:cNvGrpSpPr/>
          <p:nvPr/>
        </p:nvGrpSpPr>
        <p:grpSpPr>
          <a:xfrm>
            <a:off x="1714500" y="2500312"/>
            <a:ext cx="5410200" cy="665162"/>
            <a:chOff x="1080" y="1575"/>
            <a:chExt cx="3408" cy="419"/>
          </a:xfrm>
        </p:grpSpPr>
        <p:grpSp>
          <p:nvGrpSpPr>
            <p:cNvPr id="653315" name="Group 3"/>
            <p:cNvGrpSpPr/>
            <p:nvPr/>
          </p:nvGrpSpPr>
          <p:grpSpPr>
            <a:xfrm>
              <a:off x="1080" y="1575"/>
              <a:ext cx="480" cy="419"/>
              <a:chOff x="1110" y="2656"/>
              <a:chExt cx="1549" cy="1351"/>
            </a:xfrm>
          </p:grpSpPr>
          <p:sp>
            <p:nvSpPr>
              <p:cNvPr id="653316" name="AutoShape 4"/>
              <p:cNvSpPr/>
              <p:nvPr/>
            </p:nvSpPr>
            <p:spPr bwMode="gray">
              <a:xfrm>
                <a:off x="1123" y="2679"/>
                <a:ext cx="1536" cy="1328"/>
              </a:xfrm>
              <a:prstGeom prst="hexagon">
                <a:avLst>
                  <a:gd name="adj" fmla="val 33435"/>
                  <a:gd name="vf" fmla="val 115470"/>
                </a:avLst>
              </a:prstGeom>
              <a:solidFill>
                <a:srgbClr val="808080"/>
              </a:solidFill>
              <a:ln>
                <a:noFill/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marL="0" lvl="0" indent="0"/>
                <a:endParaRPr>
                  <a:latin typeface="Times New Roman" pitchFamily="18" charset="0"/>
                </a:endParaRPr>
              </a:p>
            </p:txBody>
          </p:sp>
          <p:sp>
            <p:nvSpPr>
              <p:cNvPr id="653317" name="AutoShape 5"/>
              <p:cNvSpPr/>
              <p:nvPr/>
            </p:nvSpPr>
            <p:spPr bwMode="gray">
              <a:xfrm>
                <a:off x="1110" y="2656"/>
                <a:ext cx="1536" cy="1328"/>
              </a:xfrm>
              <a:prstGeom prst="hexagon">
                <a:avLst>
                  <a:gd name="adj" fmla="val 33435"/>
                  <a:gd name="vf" fmla="val 115470"/>
                </a:avLst>
              </a:prstGeom>
              <a:gradFill rotWithShape="1">
                <a:gsLst>
                  <a:gs pos="0">
                    <a:srgbClr val="E6E6E6"/>
                  </a:gs>
                  <a:gs pos="7500">
                    <a:srgbClr val="7D8496"/>
                  </a:gs>
                  <a:gs pos="26500">
                    <a:srgbClr val="E6E6E6"/>
                  </a:gs>
                  <a:gs pos="34000">
                    <a:srgbClr val="7D8496"/>
                  </a:gs>
                  <a:gs pos="46500">
                    <a:srgbClr val="E6E6E6"/>
                  </a:gs>
                  <a:gs pos="50000">
                    <a:srgbClr val="FFFFFF"/>
                  </a:gs>
                  <a:gs pos="53500">
                    <a:srgbClr val="E6E6E6"/>
                  </a:gs>
                  <a:gs pos="66000">
                    <a:srgbClr val="7D8496"/>
                  </a:gs>
                  <a:gs pos="73500">
                    <a:srgbClr val="E6E6E6"/>
                  </a:gs>
                  <a:gs pos="92500">
                    <a:srgbClr val="7D8496"/>
                  </a:gs>
                  <a:gs pos="100000">
                    <a:srgbClr val="E6E6E6"/>
                  </a:gs>
                </a:gsLst>
                <a:lin ang="2700000" scaled="1"/>
              </a:gradFill>
              <a:ln>
                <a:solidFill>
                  <a:srgbClr val="C0C0C0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marL="0" lvl="0" indent="0"/>
                <a:endParaRPr>
                  <a:latin typeface="Times New Roman" pitchFamily="18" charset="0"/>
                </a:endParaRPr>
              </a:p>
            </p:txBody>
          </p:sp>
          <p:sp>
            <p:nvSpPr>
              <p:cNvPr id="653318" name="AutoShape 6"/>
              <p:cNvSpPr/>
              <p:nvPr/>
            </p:nvSpPr>
            <p:spPr bwMode="gray">
              <a:xfrm>
                <a:off x="1200" y="2737"/>
                <a:ext cx="1349" cy="1167"/>
              </a:xfrm>
              <a:prstGeom prst="hexagon">
                <a:avLst>
                  <a:gd name="adj" fmla="val 28894"/>
                  <a:gd name="vf" fmla="val 115470"/>
                </a:avLst>
              </a:prstGeom>
              <a:gradFill rotWithShape="1">
                <a:gsLst>
                  <a:gs pos="0">
                    <a:srgbClr val="5E4776"/>
                  </a:gs>
                  <a:gs pos="100000">
                    <a:schemeClr val="hlink"/>
                  </a:gs>
                </a:gsLst>
                <a:lin ang="2700000" scaled="1"/>
              </a:gra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marL="0" marR="0" lvl="0" indent="0"/>
                <a:endParaRPr>
                  <a:latin typeface="Times New Roman" pitchFamily="18" charset="0"/>
                </a:endParaRPr>
              </a:p>
            </p:txBody>
          </p:sp>
        </p:grpSp>
        <p:cxnSp>
          <p:nvCxnSpPr>
            <p:cNvPr id="653319" name="Line 11"/>
            <p:cNvCxnSpPr/>
            <p:nvPr/>
          </p:nvCxnSpPr>
          <p:spPr>
            <a:xfrm>
              <a:off x="1464" y="1959"/>
              <a:ext cx="3024" cy="0"/>
            </a:xfrm>
            <a:prstGeom prst="line">
              <a:avLst/>
            </a:prstGeom>
            <a:noFill/>
            <a:ln w="25400">
              <a:solidFill>
                <a:srgbClr val="C0C0C0"/>
              </a:solidFill>
              <a:prstDash val="sysDot"/>
              <a:miter lim="800000"/>
              <a:tailEnd type="oval"/>
            </a:ln>
          </p:spPr>
        </p:cxnSp>
        <p:sp>
          <p:nvSpPr>
            <p:cNvPr id="653320" name="Text Box 12"/>
            <p:cNvSpPr/>
            <p:nvPr/>
          </p:nvSpPr>
          <p:spPr>
            <a:xfrm>
              <a:off x="1992" y="1623"/>
              <a:ext cx="1659" cy="327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marL="0" lvl="0" indent="0"/>
              <a:r>
                <a:rPr sz="2800" b="1">
                  <a:latin typeface="Times New Roman" pitchFamily="18" charset="0"/>
                  <a:ea typeface="黑体" pitchFamily="2" charset="-122"/>
                </a:rPr>
                <a:t>问卷调查法</a:t>
              </a:r>
              <a:endParaRPr sz="2800">
                <a:latin typeface="Times New Roman" pitchFamily="18" charset="0"/>
                <a:ea typeface="黑体" pitchFamily="2" charset="-122"/>
              </a:endParaRPr>
            </a:p>
          </p:txBody>
        </p:sp>
        <p:sp>
          <p:nvSpPr>
            <p:cNvPr id="653321" name="Text Box 13"/>
            <p:cNvSpPr/>
            <p:nvPr/>
          </p:nvSpPr>
          <p:spPr bwMode="gray">
            <a:xfrm>
              <a:off x="1210" y="1637"/>
              <a:ext cx="212" cy="28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>
              <a:spAutoFit/>
            </a:bodyPr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marL="0" lvl="0" indent="0" algn="ctr" eaLnBrk="0" hangingPunct="0"/>
              <a:r>
                <a:rPr sz="2400" b="1">
                  <a:solidFill>
                    <a:srgbClr val="000000"/>
                  </a:solidFill>
                  <a:latin typeface="Times New Roman" pitchFamily="18" charset="0"/>
                </a:rPr>
                <a:t>1</a:t>
              </a:r>
            </a:p>
          </p:txBody>
        </p:sp>
      </p:grpSp>
      <p:grpSp>
        <p:nvGrpSpPr>
          <p:cNvPr id="653346" name=""/>
          <p:cNvGrpSpPr/>
          <p:nvPr/>
        </p:nvGrpSpPr>
        <p:grpSpPr>
          <a:xfrm>
            <a:off x="1693862" y="3429000"/>
            <a:ext cx="5410200" cy="665162"/>
            <a:chOff x="1066" y="2160"/>
            <a:chExt cx="3408" cy="419"/>
          </a:xfrm>
        </p:grpSpPr>
        <p:grpSp>
          <p:nvGrpSpPr>
            <p:cNvPr id="653322" name="Group 7"/>
            <p:cNvGrpSpPr/>
            <p:nvPr/>
          </p:nvGrpSpPr>
          <p:grpSpPr>
            <a:xfrm>
              <a:off x="1066" y="2160"/>
              <a:ext cx="480" cy="419"/>
              <a:chOff x="3174" y="2656"/>
              <a:chExt cx="1549" cy="1351"/>
            </a:xfrm>
          </p:grpSpPr>
          <p:sp>
            <p:nvSpPr>
              <p:cNvPr id="653323" name="AutoShape 8"/>
              <p:cNvSpPr/>
              <p:nvPr/>
            </p:nvSpPr>
            <p:spPr bwMode="gray">
              <a:xfrm>
                <a:off x="3187" y="2679"/>
                <a:ext cx="1536" cy="1328"/>
              </a:xfrm>
              <a:prstGeom prst="hexagon">
                <a:avLst>
                  <a:gd name="adj" fmla="val 33435"/>
                  <a:gd name="vf" fmla="val 115470"/>
                </a:avLst>
              </a:prstGeom>
              <a:solidFill>
                <a:srgbClr val="808080"/>
              </a:solidFill>
              <a:ln>
                <a:noFill/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marL="0" lvl="0" indent="0"/>
                <a:endParaRPr>
                  <a:latin typeface="Times New Roman" pitchFamily="18" charset="0"/>
                </a:endParaRPr>
              </a:p>
            </p:txBody>
          </p:sp>
          <p:sp>
            <p:nvSpPr>
              <p:cNvPr id="653324" name="AutoShape 9"/>
              <p:cNvSpPr/>
              <p:nvPr/>
            </p:nvSpPr>
            <p:spPr bwMode="gray">
              <a:xfrm>
                <a:off x="3174" y="2656"/>
                <a:ext cx="1536" cy="1328"/>
              </a:xfrm>
              <a:prstGeom prst="hexagon">
                <a:avLst>
                  <a:gd name="adj" fmla="val 33435"/>
                  <a:gd name="vf" fmla="val 115470"/>
                </a:avLst>
              </a:prstGeom>
              <a:gradFill rotWithShape="1">
                <a:gsLst>
                  <a:gs pos="0">
                    <a:srgbClr val="E6E6E6"/>
                  </a:gs>
                  <a:gs pos="7500">
                    <a:srgbClr val="7D8496"/>
                  </a:gs>
                  <a:gs pos="26500">
                    <a:srgbClr val="E6E6E6"/>
                  </a:gs>
                  <a:gs pos="34000">
                    <a:srgbClr val="7D8496"/>
                  </a:gs>
                  <a:gs pos="46500">
                    <a:srgbClr val="E6E6E6"/>
                  </a:gs>
                  <a:gs pos="50000">
                    <a:srgbClr val="FFFFFF"/>
                  </a:gs>
                  <a:gs pos="53500">
                    <a:srgbClr val="E6E6E6"/>
                  </a:gs>
                  <a:gs pos="66000">
                    <a:srgbClr val="7D8496"/>
                  </a:gs>
                  <a:gs pos="73500">
                    <a:srgbClr val="E6E6E6"/>
                  </a:gs>
                  <a:gs pos="92500">
                    <a:srgbClr val="7D8496"/>
                  </a:gs>
                  <a:gs pos="100000">
                    <a:srgbClr val="E6E6E6"/>
                  </a:gs>
                </a:gsLst>
                <a:lin ang="2700000" scaled="1"/>
              </a:gradFill>
              <a:ln>
                <a:solidFill>
                  <a:srgbClr val="C0C0C0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marL="0" lvl="0" indent="0"/>
                <a:endParaRPr>
                  <a:latin typeface="Times New Roman" pitchFamily="18" charset="0"/>
                </a:endParaRPr>
              </a:p>
            </p:txBody>
          </p:sp>
          <p:sp>
            <p:nvSpPr>
              <p:cNvPr id="653325" name="AutoShape 10"/>
              <p:cNvSpPr/>
              <p:nvPr/>
            </p:nvSpPr>
            <p:spPr bwMode="gray">
              <a:xfrm>
                <a:off x="3264" y="2737"/>
                <a:ext cx="1349" cy="1167"/>
              </a:xfrm>
              <a:prstGeom prst="hexagon">
                <a:avLst>
                  <a:gd name="adj" fmla="val 28894"/>
                  <a:gd name="vf" fmla="val 115470"/>
                </a:avLst>
              </a:prstGeom>
              <a:gradFill rotWithShape="1">
                <a:gsLst>
                  <a:gs pos="0">
                    <a:srgbClr val="185E76"/>
                  </a:gs>
                  <a:gs pos="100000">
                    <a:schemeClr val="accent1"/>
                  </a:gs>
                </a:gsLst>
                <a:lin ang="2700000" scaled="1"/>
              </a:gra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marL="0" marR="0" lvl="0" indent="0"/>
                <a:endParaRPr>
                  <a:latin typeface="Times New Roman" pitchFamily="18" charset="0"/>
                </a:endParaRPr>
              </a:p>
            </p:txBody>
          </p:sp>
        </p:grpSp>
        <p:cxnSp>
          <p:nvCxnSpPr>
            <p:cNvPr id="653326" name="Line 14"/>
            <p:cNvCxnSpPr/>
            <p:nvPr/>
          </p:nvCxnSpPr>
          <p:spPr>
            <a:xfrm>
              <a:off x="1450" y="2544"/>
              <a:ext cx="3024" cy="0"/>
            </a:xfrm>
            <a:prstGeom prst="line">
              <a:avLst/>
            </a:prstGeom>
            <a:noFill/>
            <a:ln w="25400">
              <a:solidFill>
                <a:srgbClr val="C0C0C0"/>
              </a:solidFill>
              <a:prstDash val="sysDot"/>
              <a:miter lim="800000"/>
              <a:tailEnd type="oval"/>
            </a:ln>
          </p:spPr>
        </p:cxnSp>
        <p:sp>
          <p:nvSpPr>
            <p:cNvPr id="653327" name="Text Box 15"/>
            <p:cNvSpPr/>
            <p:nvPr/>
          </p:nvSpPr>
          <p:spPr>
            <a:xfrm>
              <a:off x="1978" y="2208"/>
              <a:ext cx="1991" cy="327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marL="0" lvl="0" indent="0"/>
              <a:r>
                <a:rPr sz="2800" b="1">
                  <a:latin typeface="Times New Roman" pitchFamily="18" charset="0"/>
                  <a:ea typeface="黑体" pitchFamily="2" charset="-122"/>
                </a:rPr>
                <a:t>人员访谈法</a:t>
              </a:r>
            </a:p>
          </p:txBody>
        </p:sp>
        <p:sp>
          <p:nvSpPr>
            <p:cNvPr id="653328" name="Text Box 16"/>
            <p:cNvSpPr/>
            <p:nvPr/>
          </p:nvSpPr>
          <p:spPr bwMode="gray">
            <a:xfrm>
              <a:off x="1196" y="2222"/>
              <a:ext cx="212" cy="28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>
              <a:spAutoFit/>
            </a:bodyPr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marL="0" lvl="0" indent="0" algn="ctr" eaLnBrk="0" hangingPunct="0"/>
              <a:r>
                <a:rPr sz="2400" b="1">
                  <a:solidFill>
                    <a:srgbClr val="000000"/>
                  </a:solidFill>
                  <a:latin typeface="Times New Roman" pitchFamily="18" charset="0"/>
                </a:rPr>
                <a:t>2</a:t>
              </a:r>
            </a:p>
          </p:txBody>
        </p:sp>
      </p:grpSp>
      <p:grpSp>
        <p:nvGrpSpPr>
          <p:cNvPr id="653347" name=""/>
          <p:cNvGrpSpPr/>
          <p:nvPr/>
        </p:nvGrpSpPr>
        <p:grpSpPr>
          <a:xfrm>
            <a:off x="1682750" y="4348162"/>
            <a:ext cx="5410200" cy="665162"/>
            <a:chOff x="1060" y="2739"/>
            <a:chExt cx="3408" cy="419"/>
          </a:xfrm>
        </p:grpSpPr>
        <p:grpSp>
          <p:nvGrpSpPr>
            <p:cNvPr id="653329" name="Group 17"/>
            <p:cNvGrpSpPr/>
            <p:nvPr/>
          </p:nvGrpSpPr>
          <p:grpSpPr>
            <a:xfrm>
              <a:off x="1060" y="2739"/>
              <a:ext cx="480" cy="419"/>
              <a:chOff x="1110" y="2656"/>
              <a:chExt cx="1549" cy="1351"/>
            </a:xfrm>
          </p:grpSpPr>
          <p:sp>
            <p:nvSpPr>
              <p:cNvPr id="653330" name="AutoShape 18"/>
              <p:cNvSpPr/>
              <p:nvPr/>
            </p:nvSpPr>
            <p:spPr bwMode="gray">
              <a:xfrm>
                <a:off x="1123" y="2679"/>
                <a:ext cx="1536" cy="1328"/>
              </a:xfrm>
              <a:prstGeom prst="hexagon">
                <a:avLst>
                  <a:gd name="adj" fmla="val 33435"/>
                  <a:gd name="vf" fmla="val 115470"/>
                </a:avLst>
              </a:prstGeom>
              <a:solidFill>
                <a:srgbClr val="808080"/>
              </a:solidFill>
              <a:ln>
                <a:noFill/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marL="0" lvl="0" indent="0"/>
                <a:endParaRPr>
                  <a:latin typeface="Times New Roman" pitchFamily="18" charset="0"/>
                </a:endParaRPr>
              </a:p>
            </p:txBody>
          </p:sp>
          <p:sp>
            <p:nvSpPr>
              <p:cNvPr id="653331" name="AutoShape 19"/>
              <p:cNvSpPr/>
              <p:nvPr/>
            </p:nvSpPr>
            <p:spPr bwMode="gray">
              <a:xfrm>
                <a:off x="1110" y="2656"/>
                <a:ext cx="1536" cy="1328"/>
              </a:xfrm>
              <a:prstGeom prst="hexagon">
                <a:avLst>
                  <a:gd name="adj" fmla="val 33435"/>
                  <a:gd name="vf" fmla="val 115470"/>
                </a:avLst>
              </a:prstGeom>
              <a:gradFill rotWithShape="1">
                <a:gsLst>
                  <a:gs pos="0">
                    <a:srgbClr val="E6E6E6"/>
                  </a:gs>
                  <a:gs pos="7500">
                    <a:srgbClr val="7D8496"/>
                  </a:gs>
                  <a:gs pos="26500">
                    <a:srgbClr val="E6E6E6"/>
                  </a:gs>
                  <a:gs pos="34000">
                    <a:srgbClr val="7D8496"/>
                  </a:gs>
                  <a:gs pos="46500">
                    <a:srgbClr val="E6E6E6"/>
                  </a:gs>
                  <a:gs pos="50000">
                    <a:srgbClr val="FFFFFF"/>
                  </a:gs>
                  <a:gs pos="53500">
                    <a:srgbClr val="E6E6E6"/>
                  </a:gs>
                  <a:gs pos="66000">
                    <a:srgbClr val="7D8496"/>
                  </a:gs>
                  <a:gs pos="73500">
                    <a:srgbClr val="E6E6E6"/>
                  </a:gs>
                  <a:gs pos="92500">
                    <a:srgbClr val="7D8496"/>
                  </a:gs>
                  <a:gs pos="100000">
                    <a:srgbClr val="E6E6E6"/>
                  </a:gs>
                </a:gsLst>
                <a:lin ang="2700000" scaled="1"/>
              </a:gradFill>
              <a:ln>
                <a:solidFill>
                  <a:srgbClr val="C0C0C0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marL="0" lvl="0" indent="0"/>
                <a:endParaRPr>
                  <a:latin typeface="Times New Roman" pitchFamily="18" charset="0"/>
                </a:endParaRPr>
              </a:p>
            </p:txBody>
          </p:sp>
          <p:sp>
            <p:nvSpPr>
              <p:cNvPr id="653332" name="AutoShape 20"/>
              <p:cNvSpPr/>
              <p:nvPr/>
            </p:nvSpPr>
            <p:spPr bwMode="gray">
              <a:xfrm>
                <a:off x="1200" y="2737"/>
                <a:ext cx="1349" cy="1167"/>
              </a:xfrm>
              <a:prstGeom prst="hexagon">
                <a:avLst>
                  <a:gd name="adj" fmla="val 28894"/>
                  <a:gd name="vf" fmla="val 115470"/>
                </a:avLst>
              </a:prstGeom>
              <a:gradFill rotWithShape="1">
                <a:gsLst>
                  <a:gs pos="0">
                    <a:srgbClr val="5E4776"/>
                  </a:gs>
                  <a:gs pos="100000">
                    <a:schemeClr val="hlink"/>
                  </a:gs>
                </a:gsLst>
                <a:lin ang="2700000" scaled="1"/>
              </a:gra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marL="0" marR="0" lvl="0" indent="0"/>
                <a:endParaRPr>
                  <a:latin typeface="Times New Roman" pitchFamily="18" charset="0"/>
                </a:endParaRPr>
              </a:p>
            </p:txBody>
          </p:sp>
        </p:grpSp>
        <p:cxnSp>
          <p:nvCxnSpPr>
            <p:cNvPr id="653333" name="Line 25"/>
            <p:cNvCxnSpPr/>
            <p:nvPr/>
          </p:nvCxnSpPr>
          <p:spPr>
            <a:xfrm>
              <a:off x="1444" y="3123"/>
              <a:ext cx="3024" cy="0"/>
            </a:xfrm>
            <a:prstGeom prst="line">
              <a:avLst/>
            </a:prstGeom>
            <a:noFill/>
            <a:ln w="25400">
              <a:solidFill>
                <a:srgbClr val="C0C0C0"/>
              </a:solidFill>
              <a:prstDash val="sysDot"/>
              <a:miter lim="800000"/>
              <a:tailEnd type="oval"/>
            </a:ln>
          </p:spPr>
        </p:cxnSp>
        <p:sp>
          <p:nvSpPr>
            <p:cNvPr id="653334" name="Text Box 26"/>
            <p:cNvSpPr/>
            <p:nvPr/>
          </p:nvSpPr>
          <p:spPr>
            <a:xfrm>
              <a:off x="1972" y="2787"/>
              <a:ext cx="2112" cy="327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marL="0" lvl="0" indent="0"/>
              <a:r>
                <a:rPr sz="2800" b="1">
                  <a:latin typeface="Times New Roman" pitchFamily="18" charset="0"/>
                  <a:ea typeface="黑体" pitchFamily="2" charset="-122"/>
                </a:rPr>
                <a:t>现场观察法</a:t>
              </a:r>
            </a:p>
          </p:txBody>
        </p:sp>
        <p:sp>
          <p:nvSpPr>
            <p:cNvPr id="653335" name="Text Box 27"/>
            <p:cNvSpPr/>
            <p:nvPr/>
          </p:nvSpPr>
          <p:spPr bwMode="gray">
            <a:xfrm>
              <a:off x="1190" y="2801"/>
              <a:ext cx="212" cy="28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>
              <a:spAutoFit/>
            </a:bodyPr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marL="0" lvl="0" indent="0" algn="ctr" eaLnBrk="0" hangingPunct="0"/>
              <a:r>
                <a:rPr sz="2400" b="1">
                  <a:solidFill>
                    <a:srgbClr val="000000"/>
                  </a:solidFill>
                  <a:latin typeface="Times New Roman" pitchFamily="18" charset="0"/>
                </a:rPr>
                <a:t>3</a:t>
              </a:r>
            </a:p>
          </p:txBody>
        </p:sp>
      </p:grpSp>
      <p:grpSp>
        <p:nvGrpSpPr>
          <p:cNvPr id="653348" name=""/>
          <p:cNvGrpSpPr/>
          <p:nvPr/>
        </p:nvGrpSpPr>
        <p:grpSpPr>
          <a:xfrm>
            <a:off x="1754188" y="5284788"/>
            <a:ext cx="5410200" cy="665162"/>
            <a:chOff x="1105" y="3329"/>
            <a:chExt cx="3408" cy="419"/>
          </a:xfrm>
        </p:grpSpPr>
        <p:grpSp>
          <p:nvGrpSpPr>
            <p:cNvPr id="653336" name="Group 21"/>
            <p:cNvGrpSpPr/>
            <p:nvPr/>
          </p:nvGrpSpPr>
          <p:grpSpPr>
            <a:xfrm>
              <a:off x="1105" y="3329"/>
              <a:ext cx="480" cy="419"/>
              <a:chOff x="3174" y="2656"/>
              <a:chExt cx="1549" cy="1351"/>
            </a:xfrm>
          </p:grpSpPr>
          <p:sp>
            <p:nvSpPr>
              <p:cNvPr id="653337" name="AutoShape 22"/>
              <p:cNvSpPr/>
              <p:nvPr/>
            </p:nvSpPr>
            <p:spPr bwMode="gray">
              <a:xfrm>
                <a:off x="3187" y="2679"/>
                <a:ext cx="1536" cy="1328"/>
              </a:xfrm>
              <a:prstGeom prst="hexagon">
                <a:avLst>
                  <a:gd name="adj" fmla="val 33435"/>
                  <a:gd name="vf" fmla="val 115470"/>
                </a:avLst>
              </a:prstGeom>
              <a:solidFill>
                <a:srgbClr val="808080"/>
              </a:solidFill>
              <a:ln>
                <a:noFill/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marL="0" lvl="0" indent="0"/>
                <a:endParaRPr>
                  <a:latin typeface="Times New Roman" pitchFamily="18" charset="0"/>
                </a:endParaRPr>
              </a:p>
            </p:txBody>
          </p:sp>
          <p:sp>
            <p:nvSpPr>
              <p:cNvPr id="653338" name="AutoShape 23"/>
              <p:cNvSpPr/>
              <p:nvPr/>
            </p:nvSpPr>
            <p:spPr bwMode="gray">
              <a:xfrm>
                <a:off x="3174" y="2656"/>
                <a:ext cx="1536" cy="1328"/>
              </a:xfrm>
              <a:prstGeom prst="hexagon">
                <a:avLst>
                  <a:gd name="adj" fmla="val 33435"/>
                  <a:gd name="vf" fmla="val 115470"/>
                </a:avLst>
              </a:prstGeom>
              <a:gradFill rotWithShape="1">
                <a:gsLst>
                  <a:gs pos="0">
                    <a:srgbClr val="E6E6E6"/>
                  </a:gs>
                  <a:gs pos="7500">
                    <a:srgbClr val="7D8496"/>
                  </a:gs>
                  <a:gs pos="26500">
                    <a:srgbClr val="E6E6E6"/>
                  </a:gs>
                  <a:gs pos="34000">
                    <a:srgbClr val="7D8496"/>
                  </a:gs>
                  <a:gs pos="46500">
                    <a:srgbClr val="E6E6E6"/>
                  </a:gs>
                  <a:gs pos="50000">
                    <a:srgbClr val="FFFFFF"/>
                  </a:gs>
                  <a:gs pos="53500">
                    <a:srgbClr val="E6E6E6"/>
                  </a:gs>
                  <a:gs pos="66000">
                    <a:srgbClr val="7D8496"/>
                  </a:gs>
                  <a:gs pos="73500">
                    <a:srgbClr val="E6E6E6"/>
                  </a:gs>
                  <a:gs pos="92500">
                    <a:srgbClr val="7D8496"/>
                  </a:gs>
                  <a:gs pos="100000">
                    <a:srgbClr val="E6E6E6"/>
                  </a:gs>
                </a:gsLst>
                <a:lin ang="2700000" scaled="1"/>
              </a:gradFill>
              <a:ln>
                <a:solidFill>
                  <a:srgbClr val="C0C0C0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marL="0" lvl="0" indent="0"/>
                <a:endParaRPr>
                  <a:latin typeface="Times New Roman" pitchFamily="18" charset="0"/>
                </a:endParaRPr>
              </a:p>
            </p:txBody>
          </p:sp>
          <p:sp>
            <p:nvSpPr>
              <p:cNvPr id="653339" name="AutoShape 24"/>
              <p:cNvSpPr/>
              <p:nvPr/>
            </p:nvSpPr>
            <p:spPr bwMode="gray">
              <a:xfrm>
                <a:off x="3264" y="2737"/>
                <a:ext cx="1349" cy="1167"/>
              </a:xfrm>
              <a:prstGeom prst="hexagon">
                <a:avLst>
                  <a:gd name="adj" fmla="val 28894"/>
                  <a:gd name="vf" fmla="val 115470"/>
                </a:avLst>
              </a:prstGeom>
              <a:gradFill rotWithShape="1">
                <a:gsLst>
                  <a:gs pos="0">
                    <a:srgbClr val="185E76"/>
                  </a:gs>
                  <a:gs pos="100000">
                    <a:schemeClr val="accent1"/>
                  </a:gs>
                </a:gsLst>
                <a:lin ang="2700000" scaled="1"/>
              </a:gradFill>
              <a:ln>
                <a:solidFill>
                  <a:schemeClr val="tx1"/>
                </a:solidFill>
                <a:miter lim="800000"/>
              </a:ln>
            </p:spPr>
            <p:txBody>
              <a:bodyPr wrap="none" anchor="ctr" anchorCtr="0"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>
                <a:pPr marL="0" marR="0" lvl="0" indent="0"/>
                <a:endParaRPr>
                  <a:latin typeface="Times New Roman" pitchFamily="18" charset="0"/>
                </a:endParaRPr>
              </a:p>
            </p:txBody>
          </p:sp>
        </p:grpSp>
        <p:cxnSp>
          <p:nvCxnSpPr>
            <p:cNvPr id="653340" name="Line 28"/>
            <p:cNvCxnSpPr/>
            <p:nvPr/>
          </p:nvCxnSpPr>
          <p:spPr>
            <a:xfrm>
              <a:off x="1489" y="3713"/>
              <a:ext cx="3024" cy="0"/>
            </a:xfrm>
            <a:prstGeom prst="line">
              <a:avLst/>
            </a:prstGeom>
            <a:noFill/>
            <a:ln w="25400">
              <a:solidFill>
                <a:srgbClr val="C0C0C0"/>
              </a:solidFill>
              <a:prstDash val="sysDot"/>
              <a:miter lim="800000"/>
              <a:tailEnd type="oval"/>
            </a:ln>
          </p:spPr>
        </p:cxnSp>
        <p:sp>
          <p:nvSpPr>
            <p:cNvPr id="653341" name="Text Box 29"/>
            <p:cNvSpPr/>
            <p:nvPr/>
          </p:nvSpPr>
          <p:spPr>
            <a:xfrm>
              <a:off x="1973" y="3377"/>
              <a:ext cx="1769" cy="327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marL="0" lvl="0" indent="0"/>
              <a:r>
                <a:rPr sz="2800" b="1">
                  <a:latin typeface="Times New Roman" pitchFamily="18" charset="0"/>
                  <a:ea typeface="黑体" pitchFamily="2" charset="-122"/>
                </a:rPr>
                <a:t>资料分析法</a:t>
              </a:r>
            </a:p>
          </p:txBody>
        </p:sp>
        <p:sp>
          <p:nvSpPr>
            <p:cNvPr id="653342" name="Text Box 30"/>
            <p:cNvSpPr/>
            <p:nvPr/>
          </p:nvSpPr>
          <p:spPr bwMode="gray">
            <a:xfrm>
              <a:off x="1235" y="3391"/>
              <a:ext cx="212" cy="28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>
              <a:spAutoFit/>
            </a:bodyPr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marL="0" lvl="0" indent="0" algn="ctr" eaLnBrk="0" hangingPunct="0"/>
              <a:r>
                <a:rPr sz="2400" b="1">
                  <a:solidFill>
                    <a:srgbClr val="000000"/>
                  </a:solidFill>
                  <a:latin typeface="Times New Roman" pitchFamily="18" charset="0"/>
                </a:rPr>
                <a:t>4</a:t>
              </a:r>
            </a:p>
          </p:txBody>
        </p:sp>
      </p:grpSp>
      <p:sp>
        <p:nvSpPr>
          <p:cNvPr id="653343" name="Rectangle 2"/>
          <p:cNvSpPr/>
          <p:nvPr/>
        </p:nvSpPr>
        <p:spPr bwMode="white">
          <a:xfrm>
            <a:off x="684212" y="1268412"/>
            <a:ext cx="7416800" cy="1089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/>
            <a:r>
              <a:rPr sz="3200" b="1">
                <a:latin typeface="Times New Roman" pitchFamily="18" charset="0"/>
                <a:ea typeface="黑体" pitchFamily="2" charset="-122"/>
              </a:rPr>
              <a:t>调研方法</a:t>
            </a:r>
            <a:endParaRPr sz="3200" b="1">
              <a:solidFill>
                <a:schemeClr val="accent1"/>
              </a:solidFill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653344" name=""/>
          <p:cNvSpPr/>
          <p:nvPr/>
        </p:nvSpPr>
        <p:spPr>
          <a:xfrm>
            <a:off x="195262" y="276225"/>
            <a:ext cx="8015288" cy="690562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 lIns="90488" tIns="44450" rIns="90488" bIns="44450" anchor="b" anchorCtr="0">
            <a:noAutofit/>
          </a:bodyPr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0" b="0" i="0" u="none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eaLnBrk="0" hangingPunct="0"/>
            <a:r>
              <a:rPr kumimoji="1" sz="3600">
                <a:latin typeface="Times New Roman" pitchFamily="18" charset="0"/>
                <a:ea typeface="黑体" pitchFamily="2" charset="-122"/>
              </a:rPr>
              <a:t>做好课前调研工作〔二〕</a:t>
            </a:r>
          </a:p>
        </p:txBody>
      </p:sp>
      <p:sp>
        <p:nvSpPr>
          <p:cNvPr id="653349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fld id="{D2EF1605-49D1-44D1-86BB-51FFE86C5998}" type="datetime1">
              <a:rPr sz="1200"/>
              <a:t>9/25/2024</a:t>
            </a:fld>
          </a:p>
        </p:txBody>
      </p:sp>
      <p:sp>
        <p:nvSpPr>
          <p:cNvPr id="653350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F593723D-2FFF-488C-9443-D7B233983816}" type="footer">
              <a:rPr sz="1200"/>
              <a:t/>
            </a:fld>
            <a:endParaRPr sz="12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3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7" dur="500"/>
                                        <p:tgtEl>
                                          <p:spTgt spid="6533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3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2" dur="500"/>
                                        <p:tgtEl>
                                          <p:spTgt spid="653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3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17" dur="2000"/>
                                        <p:tgtEl>
                                          <p:spTgt spid="653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3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22" dur="2000"/>
                                        <p:tgtEl>
                                          <p:spTgt spid="653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826" name=""/>
          <p:cNvSpPr/>
          <p:nvPr>
            <p:ph type="title"/>
          </p:nvPr>
        </p:nvSpPr>
        <p:spPr bwMode="auto">
          <a:xfrm>
            <a:off x="182562" y="277812"/>
            <a:ext cx="8015288" cy="727075"/>
          </a:xfrm>
          <a:prstGeom prst="rect">
            <a:avLst/>
          </a:prstGeom>
          <a:noFill/>
          <a:ln w="12700" cap="flat" cmpd="sng">
            <a:noFill/>
            <a:prstDash val="solid"/>
            <a:miter lim="800000"/>
          </a:ln>
        </p:spPr>
        <p:txBody>
          <a:bodyPr rot="0" vert="horz" wrap="square" lIns="90488" tIns="44450" rIns="90488" bIns="44450" anchor="b" anchorCtr="0">
            <a:noAutofit/>
          </a:bodyPr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0" b="0" i="0" u="none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 eaLnBrk="0" hangingPunct="0"/>
            <a:r>
              <a:rPr kumimoji="1" sz="3600">
                <a:latin typeface="Times New Roman" pitchFamily="18" charset="0"/>
                <a:ea typeface="黑体" pitchFamily="2" charset="-122"/>
              </a:rPr>
              <a:t>培训素材在哪里？</a:t>
            </a:r>
          </a:p>
        </p:txBody>
      </p:sp>
      <p:sp>
        <p:nvSpPr>
          <p:cNvPr id="333827" name=""/>
          <p:cNvSpPr/>
          <p:nvPr>
            <p:ph type="body" sz="half" idx="4294967295"/>
          </p:nvPr>
        </p:nvSpPr>
        <p:spPr>
          <a:xfrm>
            <a:off x="598488" y="1550988"/>
            <a:ext cx="3878262" cy="23764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  <a:miter lim="800000"/>
          </a:ln>
          <a:effectLst>
            <a:outerShdw dist="107763" dir="13500000" algn="ctr">
              <a:srgbClr val="808080">
                <a:alpha val="50000"/>
              </a:srgbClr>
            </a:outerShdw>
          </a:effectLst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l"/>
              <a:defRPr kumimoji="0" lang="zh-CN" altLang="en-US" sz="2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l"/>
              <a:defRPr kumimoji="0" lang="zh-CN" altLang="en-US" sz="26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l"/>
              <a:defRPr kumimoji="0" lang="zh-CN" altLang="en-US" sz="2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l"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40000"/>
              <a:buFont typeface="Wingdings" pitchFamily="2" charset="2"/>
              <a:buChar char="l"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buFont typeface="Wingdings" pitchFamily="2" charset="2"/>
              <a:buChar char="Ü"/>
            </a:pPr>
            <a:r>
              <a:rPr sz="2400">
                <a:latin typeface="楷体_GB2312" pitchFamily="49" charset="-122"/>
                <a:ea typeface="楷体_GB2312" pitchFamily="49" charset="-122"/>
              </a:rPr>
              <a:t>无所不包的网络世界</a:t>
            </a:r>
          </a:p>
          <a:p>
            <a:pPr lvl="0">
              <a:buFont typeface="Wingdings" pitchFamily="2" charset="2"/>
              <a:buChar char="Ü"/>
            </a:pPr>
            <a:r>
              <a:rPr sz="2400">
                <a:latin typeface="楷体_GB2312" pitchFamily="49" charset="-122"/>
                <a:ea typeface="楷体_GB2312" pitchFamily="49" charset="-122"/>
              </a:rPr>
              <a:t>真实可靠的正幅员书</a:t>
            </a:r>
          </a:p>
          <a:p>
            <a:pPr lvl="0">
              <a:buFont typeface="Wingdings" pitchFamily="2" charset="2"/>
              <a:buChar char="Ü"/>
            </a:pPr>
            <a:r>
              <a:rPr sz="2400">
                <a:latin typeface="楷体_GB2312" pitchFamily="49" charset="-122"/>
                <a:ea typeface="楷体_GB2312" pitchFamily="49" charset="-122"/>
              </a:rPr>
              <a:t>时时更新的报纸杂志</a:t>
            </a:r>
          </a:p>
          <a:p>
            <a:pPr lvl="0">
              <a:buFont typeface="Wingdings" pitchFamily="2" charset="2"/>
              <a:buChar char="Ü"/>
            </a:pPr>
            <a:r>
              <a:rPr sz="2400">
                <a:latin typeface="楷体_GB2312" pitchFamily="49" charset="-122"/>
                <a:ea typeface="楷体_GB2312" pitchFamily="49" charset="-122"/>
              </a:rPr>
              <a:t>单位内部的资料标准</a:t>
            </a:r>
          </a:p>
          <a:p>
            <a:pPr lvl="0">
              <a:buFont typeface="Wingdings" pitchFamily="2" charset="2"/>
              <a:buChar char="Ü"/>
            </a:pPr>
            <a:r>
              <a:rPr sz="2400">
                <a:latin typeface="楷体_GB2312" pitchFamily="49" charset="-122"/>
                <a:ea typeface="楷体_GB2312" pitchFamily="49" charset="-122"/>
              </a:rPr>
              <a:t>经验丰富的同事好友</a:t>
            </a:r>
          </a:p>
        </p:txBody>
      </p:sp>
      <p:sp>
        <p:nvSpPr>
          <p:cNvPr id="333828" name=""/>
          <p:cNvSpPr/>
          <p:nvPr/>
        </p:nvSpPr>
        <p:spPr>
          <a:xfrm>
            <a:off x="3779838" y="3702050"/>
            <a:ext cx="4094162" cy="23082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  <a:miter lim="800000"/>
          </a:ln>
          <a:effectLst>
            <a:outerShdw dist="107763" dir="13500000" algn="ctr">
              <a:schemeClr val="bg2">
                <a:alpha val="50000"/>
              </a:schemeClr>
            </a:outerShdw>
          </a:effectLst>
        </p:spPr>
        <p:txBody>
          <a:bodyPr>
            <a:spAutoFit/>
          </a:bodyPr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buFont typeface="Wingdings" pitchFamily="2" charset="2"/>
              <a:buChar char=":"/>
            </a:pPr>
            <a:r>
              <a:rPr sz="2400">
                <a:latin typeface="楷体_GB2312" pitchFamily="49" charset="-122"/>
                <a:ea typeface="楷体_GB2312" pitchFamily="49" charset="-122"/>
              </a:rPr>
              <a:t>能够表现主题的</a:t>
            </a:r>
          </a:p>
          <a:p>
            <a:pPr lvl="0">
              <a:buFont typeface="Wingdings" pitchFamily="2" charset="2"/>
              <a:buChar char=":"/>
            </a:pPr>
            <a:r>
              <a:rPr sz="2400">
                <a:latin typeface="楷体_GB2312" pitchFamily="49" charset="-122"/>
                <a:ea typeface="楷体_GB2312" pitchFamily="49" charset="-122"/>
              </a:rPr>
              <a:t>选择真实可靠的</a:t>
            </a:r>
          </a:p>
          <a:p>
            <a:pPr lvl="0">
              <a:buFont typeface="Wingdings" pitchFamily="2" charset="2"/>
              <a:buChar char=":"/>
            </a:pPr>
            <a:r>
              <a:rPr sz="2400">
                <a:latin typeface="楷体_GB2312" pitchFamily="49" charset="-122"/>
                <a:ea typeface="楷体_GB2312" pitchFamily="49" charset="-122"/>
              </a:rPr>
              <a:t>典型有代表性的</a:t>
            </a:r>
          </a:p>
          <a:p>
            <a:pPr lvl="0">
              <a:buFont typeface="Wingdings" pitchFamily="2" charset="2"/>
              <a:buChar char=":"/>
            </a:pPr>
            <a:r>
              <a:rPr sz="2400">
                <a:latin typeface="楷体_GB2312" pitchFamily="49" charset="-122"/>
                <a:ea typeface="楷体_GB2312" pitchFamily="49" charset="-122"/>
              </a:rPr>
              <a:t>新鲜的可读性的</a:t>
            </a:r>
          </a:p>
          <a:p>
            <a:pPr lvl="0">
              <a:buFont typeface="Wingdings" pitchFamily="2" charset="2"/>
              <a:buChar char=":"/>
            </a:pPr>
            <a:r>
              <a:rPr sz="2400">
                <a:latin typeface="楷体_GB2312" pitchFamily="49" charset="-122"/>
                <a:ea typeface="楷体_GB2312" pitchFamily="49" charset="-122"/>
              </a:rPr>
              <a:t>满足学员爱好的</a:t>
            </a:r>
          </a:p>
          <a:p>
            <a:pPr lvl="0">
              <a:buFont typeface="Wingdings" pitchFamily="2" charset="2"/>
              <a:buChar char=":"/>
            </a:pPr>
            <a:r>
              <a:rPr sz="2500">
                <a:latin typeface="幼圆" pitchFamily="49" charset="-122"/>
                <a:ea typeface="幼圆" pitchFamily="49" charset="-122"/>
              </a:rPr>
              <a:t>……</a:t>
            </a:r>
          </a:p>
        </p:txBody>
      </p:sp>
      <p:graphicFrame>
        <p:nvGraphicFramePr>
          <p:cNvPr id="333829" name=""/>
          <p:cNvGraphicFramePr>
            <a:graphicFrameLocks noChangeAspect="1"/>
          </p:cNvGraphicFramePr>
          <p:nvPr>
            <p:ph sz="half" idx="2"/>
          </p:nvPr>
        </p:nvGraphicFramePr>
        <p:xfrm>
          <a:off x="5383212" y="1600200"/>
          <a:ext cx="2660650" cy="18811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剪辑" r:id="rId2" progId="MS_ClipArt_Gallery.2">
                  <p:embed/>
                </p:oleObj>
              </mc:Choice>
              <mc:Fallback>
                <p:oleObj name="剪辑" r:id="rId2" progId="MS_ClipArt_Gallery.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383212" y="1600200"/>
                        <a:ext cx="2660650" cy="188118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33830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fld id="{6010FC22-BB40-4AA2-B908-4C7566C41BF8}" type="datetime1">
              <a:rPr sz="1200"/>
              <a:t>9/25/2024</a:t>
            </a:fld>
          </a:p>
        </p:txBody>
      </p:sp>
      <p:sp>
        <p:nvSpPr>
          <p:cNvPr id="333831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fld id="{65307569-F644-4B08-BEDF-0541441647E7}" type="footer">
              <a:rPr sz="1200"/>
              <a:t/>
            </a:fld>
            <a:endParaRPr sz="12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382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7" dur="500"/>
                                        <p:tgtEl>
                                          <p:spTgt spid="33382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3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12" dur="500"/>
                                        <p:tgtEl>
                                          <p:spTgt spid="333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3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17" dur="500"/>
                                        <p:tgtEl>
                                          <p:spTgt spid="333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3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22" dur="500"/>
                                        <p:tgtEl>
                                          <p:spTgt spid="333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3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27" dur="500"/>
                                        <p:tgtEl>
                                          <p:spTgt spid="333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3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32" dur="500"/>
                                        <p:tgtEl>
                                          <p:spTgt spid="333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3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7" dur="500"/>
                                        <p:tgtEl>
                                          <p:spTgt spid="3338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3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338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338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3827" grpId="0" uiExpand="1" build="p" animBg="1"/>
      <p:bldP spid="333828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874" name=""/>
          <p:cNvSpPr/>
          <p:nvPr>
            <p:ph type="title"/>
          </p:nvPr>
        </p:nvSpPr>
        <p:spPr bwMode="auto">
          <a:xfrm>
            <a:off x="157162" y="328612"/>
            <a:ext cx="8015288" cy="690562"/>
          </a:xfrm>
          <a:prstGeom prst="rect">
            <a:avLst/>
          </a:prstGeom>
          <a:noFill/>
          <a:ln w="12700" cap="flat" cmpd="sng">
            <a:noFill/>
            <a:prstDash val="solid"/>
            <a:miter lim="800000"/>
          </a:ln>
        </p:spPr>
        <p:txBody>
          <a:bodyPr rot="0" vert="horz" wrap="square" lIns="90488" tIns="44450" rIns="90488" bIns="44450" anchor="b" anchorCtr="0">
            <a:noAutofit/>
          </a:bodyPr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0" b="0" i="0" u="none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 eaLnBrk="0" hangingPunct="0"/>
            <a:r>
              <a:rPr kumimoji="1" sz="3600">
                <a:latin typeface="Times New Roman" pitchFamily="18" charset="0"/>
                <a:ea typeface="黑体" pitchFamily="2" charset="-122"/>
              </a:rPr>
              <a:t>培训师百宝箱</a:t>
            </a:r>
          </a:p>
        </p:txBody>
      </p:sp>
      <p:sp>
        <p:nvSpPr>
          <p:cNvPr id="335875" name=""/>
          <p:cNvSpPr/>
          <p:nvPr>
            <p:ph type="body" sz="half" idx="4294967295"/>
          </p:nvPr>
        </p:nvSpPr>
        <p:spPr>
          <a:xfrm>
            <a:off x="3132138" y="1628775"/>
            <a:ext cx="3673475" cy="4176712"/>
          </a:xfrm>
          <a:prstGeom prst="rect">
            <a:avLst/>
          </a:prstGeom>
          <a:solidFill>
            <a:srgbClr val="FF9900"/>
          </a:solidFill>
          <a:ln>
            <a:solidFill>
              <a:srgbClr val="FF0000"/>
            </a:solidFill>
            <a:miter lim="800000"/>
          </a:ln>
          <a:effectLst>
            <a:outerShdw dist="107763" dir="13500000" algn="ctr">
              <a:srgbClr val="808080">
                <a:alpha val="50000"/>
              </a:srgbClr>
            </a:outerShdw>
          </a:effectLst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l"/>
              <a:defRPr kumimoji="0" lang="zh-CN" altLang="en-US" sz="2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l"/>
              <a:defRPr kumimoji="0" lang="zh-CN" altLang="en-US" sz="26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65000"/>
              <a:buFont typeface="Wingdings" pitchFamily="2" charset="2"/>
              <a:buChar char="l"/>
              <a:defRPr kumimoji="0" lang="zh-CN" altLang="en-US" sz="22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0000"/>
              <a:buFont typeface="Wingdings" pitchFamily="2" charset="2"/>
              <a:buChar char="l"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40000"/>
              <a:buFont typeface="Wingdings" pitchFamily="2" charset="2"/>
              <a:buChar char="l"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>
              <a:lnSpc>
                <a:spcPct val="90000"/>
              </a:lnSpc>
            </a:pPr>
            <a:r>
              <a:rPr sz="2500" b="1">
                <a:latin typeface="黑体" pitchFamily="2" charset="-122"/>
                <a:ea typeface="黑体" pitchFamily="2" charset="-122"/>
              </a:rPr>
              <a:t>故事</a:t>
            </a:r>
          </a:p>
          <a:p>
            <a:pPr lvl="0" algn="ctr">
              <a:lnSpc>
                <a:spcPct val="90000"/>
              </a:lnSpc>
            </a:pPr>
            <a:r>
              <a:rPr sz="2500" b="1">
                <a:latin typeface="黑体" pitchFamily="2" charset="-122"/>
                <a:ea typeface="黑体" pitchFamily="2" charset="-122"/>
              </a:rPr>
              <a:t>案例</a:t>
            </a:r>
          </a:p>
          <a:p>
            <a:pPr lvl="0" algn="ctr">
              <a:lnSpc>
                <a:spcPct val="90000"/>
              </a:lnSpc>
            </a:pPr>
            <a:r>
              <a:rPr sz="2500" b="1">
                <a:latin typeface="黑体" pitchFamily="2" charset="-122"/>
                <a:ea typeface="黑体" pitchFamily="2" charset="-122"/>
              </a:rPr>
              <a:t>游戏</a:t>
            </a:r>
          </a:p>
          <a:p>
            <a:pPr lvl="0" algn="ctr">
              <a:lnSpc>
                <a:spcPct val="90000"/>
              </a:lnSpc>
            </a:pPr>
            <a:r>
              <a:rPr sz="2500" b="1">
                <a:latin typeface="黑体" pitchFamily="2" charset="-122"/>
                <a:ea typeface="黑体" pitchFamily="2" charset="-122"/>
              </a:rPr>
              <a:t>文章</a:t>
            </a:r>
          </a:p>
          <a:p>
            <a:pPr lvl="0" algn="ctr">
              <a:lnSpc>
                <a:spcPct val="90000"/>
              </a:lnSpc>
            </a:pPr>
            <a:r>
              <a:rPr sz="2500" b="1">
                <a:latin typeface="黑体" pitchFamily="2" charset="-122"/>
                <a:ea typeface="黑体" pitchFamily="2" charset="-122"/>
              </a:rPr>
              <a:t>名言警句</a:t>
            </a:r>
          </a:p>
          <a:p>
            <a:pPr lvl="0" algn="ctr">
              <a:lnSpc>
                <a:spcPct val="90000"/>
              </a:lnSpc>
            </a:pPr>
            <a:r>
              <a:rPr sz="2500" b="1">
                <a:latin typeface="黑体" pitchFamily="2" charset="-122"/>
                <a:ea typeface="黑体" pitchFamily="2" charset="-122"/>
              </a:rPr>
              <a:t>音乐</a:t>
            </a:r>
          </a:p>
          <a:p>
            <a:pPr lvl="0" algn="ctr">
              <a:lnSpc>
                <a:spcPct val="90000"/>
              </a:lnSpc>
            </a:pPr>
            <a:r>
              <a:rPr sz="2500" b="1">
                <a:latin typeface="黑体" pitchFamily="2" charset="-122"/>
                <a:ea typeface="黑体" pitchFamily="2" charset="-122"/>
              </a:rPr>
              <a:t>图片</a:t>
            </a:r>
          </a:p>
          <a:p>
            <a:pPr lvl="0" algn="ctr">
              <a:lnSpc>
                <a:spcPct val="90000"/>
              </a:lnSpc>
            </a:pPr>
            <a:r>
              <a:rPr sz="2500" b="1">
                <a:latin typeface="黑体" pitchFamily="2" charset="-122"/>
                <a:ea typeface="黑体" pitchFamily="2" charset="-122"/>
              </a:rPr>
              <a:t>Video</a:t>
            </a:r>
          </a:p>
          <a:p>
            <a:pPr lvl="0" algn="ctr">
              <a:lnSpc>
                <a:spcPct val="90000"/>
              </a:lnSpc>
            </a:pPr>
            <a:r>
              <a:rPr sz="2500" b="1">
                <a:latin typeface="黑体" pitchFamily="2" charset="-122"/>
                <a:ea typeface="黑体" pitchFamily="2" charset="-122"/>
              </a:rPr>
              <a:t>FLASH</a:t>
            </a:r>
          </a:p>
        </p:txBody>
      </p:sp>
      <p:graphicFrame>
        <p:nvGraphicFramePr>
          <p:cNvPr id="335876" name=""/>
          <p:cNvGraphicFramePr>
            <a:graphicFrameLocks noChangeAspect="1"/>
          </p:cNvGraphicFramePr>
          <p:nvPr>
            <p:ph sz="half" idx="2"/>
          </p:nvPr>
        </p:nvGraphicFramePr>
        <p:xfrm>
          <a:off x="6829425" y="5265738"/>
          <a:ext cx="993775" cy="8366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Clip" r:id="rId2" progId="MS_ClipArt_Gallery.5">
                  <p:embed/>
                </p:oleObj>
              </mc:Choice>
              <mc:Fallback>
                <p:oleObj name="Clip" r:id="rId2" progId="MS_ClipArt_Gallery.5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829425" y="5265738"/>
                        <a:ext cx="993775" cy="83661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35877" name=""/>
          <p:cNvGrpSpPr/>
          <p:nvPr/>
        </p:nvGrpSpPr>
        <p:grpSpPr>
          <a:xfrm>
            <a:off x="2341562" y="1412875"/>
            <a:ext cx="1349375" cy="1568450"/>
            <a:chOff x="2880" y="1487"/>
            <a:chExt cx="851" cy="988"/>
          </a:xfrm>
        </p:grpSpPr>
        <p:sp>
          <p:nvSpPr>
            <p:cNvPr id="335878" name=""/>
            <p:cNvSpPr/>
            <p:nvPr/>
          </p:nvSpPr>
          <p:spPr>
            <a:xfrm>
              <a:off x="2884" y="1494"/>
              <a:ext cx="480" cy="818"/>
            </a:xfrm>
            <a:custGeom>
              <a:rect l="l" t="t" r="r" b="b"/>
              <a:pathLst>
                <a:path w="960" h="1634">
                  <a:moveTo>
                    <a:pt x="650" y="1635"/>
                  </a:moveTo>
                  <a:lnTo>
                    <a:pt x="577" y="1615"/>
                  </a:lnTo>
                  <a:lnTo>
                    <a:pt x="516" y="1558"/>
                  </a:lnTo>
                  <a:lnTo>
                    <a:pt x="444" y="1520"/>
                  </a:lnTo>
                  <a:lnTo>
                    <a:pt x="403" y="1492"/>
                  </a:lnTo>
                  <a:lnTo>
                    <a:pt x="369" y="1430"/>
                  </a:lnTo>
                  <a:lnTo>
                    <a:pt x="346" y="1375"/>
                  </a:lnTo>
                  <a:lnTo>
                    <a:pt x="343" y="1344"/>
                  </a:lnTo>
                  <a:lnTo>
                    <a:pt x="324" y="1339"/>
                  </a:lnTo>
                  <a:lnTo>
                    <a:pt x="286" y="1305"/>
                  </a:lnTo>
                  <a:lnTo>
                    <a:pt x="256" y="1244"/>
                  </a:lnTo>
                  <a:lnTo>
                    <a:pt x="256" y="1199"/>
                  </a:lnTo>
                  <a:lnTo>
                    <a:pt x="233" y="1189"/>
                  </a:lnTo>
                  <a:lnTo>
                    <a:pt x="205" y="1163"/>
                  </a:lnTo>
                  <a:lnTo>
                    <a:pt x="186" y="1124"/>
                  </a:lnTo>
                  <a:lnTo>
                    <a:pt x="183" y="1088"/>
                  </a:lnTo>
                  <a:lnTo>
                    <a:pt x="186" y="1029"/>
                  </a:lnTo>
                  <a:lnTo>
                    <a:pt x="152" y="1010"/>
                  </a:lnTo>
                  <a:lnTo>
                    <a:pt x="130" y="965"/>
                  </a:lnTo>
                  <a:lnTo>
                    <a:pt x="116" y="912"/>
                  </a:lnTo>
                  <a:lnTo>
                    <a:pt x="120" y="848"/>
                  </a:lnTo>
                  <a:lnTo>
                    <a:pt x="133" y="808"/>
                  </a:lnTo>
                  <a:lnTo>
                    <a:pt x="118" y="772"/>
                  </a:lnTo>
                  <a:lnTo>
                    <a:pt x="105" y="733"/>
                  </a:lnTo>
                  <a:lnTo>
                    <a:pt x="110" y="689"/>
                  </a:lnTo>
                  <a:lnTo>
                    <a:pt x="130" y="637"/>
                  </a:lnTo>
                  <a:lnTo>
                    <a:pt x="113" y="604"/>
                  </a:lnTo>
                  <a:lnTo>
                    <a:pt x="105" y="551"/>
                  </a:lnTo>
                  <a:lnTo>
                    <a:pt x="118" y="502"/>
                  </a:lnTo>
                  <a:lnTo>
                    <a:pt x="141" y="469"/>
                  </a:lnTo>
                  <a:lnTo>
                    <a:pt x="130" y="421"/>
                  </a:lnTo>
                  <a:lnTo>
                    <a:pt x="141" y="374"/>
                  </a:lnTo>
                  <a:lnTo>
                    <a:pt x="171" y="316"/>
                  </a:lnTo>
                  <a:lnTo>
                    <a:pt x="163" y="276"/>
                  </a:lnTo>
                  <a:lnTo>
                    <a:pt x="180" y="211"/>
                  </a:lnTo>
                  <a:lnTo>
                    <a:pt x="175" y="170"/>
                  </a:lnTo>
                  <a:lnTo>
                    <a:pt x="163" y="125"/>
                  </a:lnTo>
                  <a:lnTo>
                    <a:pt x="173" y="98"/>
                  </a:lnTo>
                  <a:lnTo>
                    <a:pt x="128" y="77"/>
                  </a:lnTo>
                  <a:lnTo>
                    <a:pt x="90" y="87"/>
                  </a:lnTo>
                  <a:lnTo>
                    <a:pt x="78" y="108"/>
                  </a:lnTo>
                  <a:lnTo>
                    <a:pt x="71" y="130"/>
                  </a:lnTo>
                  <a:lnTo>
                    <a:pt x="80" y="155"/>
                  </a:lnTo>
                  <a:lnTo>
                    <a:pt x="90" y="173"/>
                  </a:lnTo>
                  <a:lnTo>
                    <a:pt x="105" y="178"/>
                  </a:lnTo>
                  <a:lnTo>
                    <a:pt x="143" y="175"/>
                  </a:lnTo>
                  <a:lnTo>
                    <a:pt x="163" y="168"/>
                  </a:lnTo>
                  <a:lnTo>
                    <a:pt x="171" y="185"/>
                  </a:lnTo>
                  <a:lnTo>
                    <a:pt x="130" y="211"/>
                  </a:lnTo>
                  <a:lnTo>
                    <a:pt x="123" y="215"/>
                  </a:lnTo>
                  <a:lnTo>
                    <a:pt x="86" y="223"/>
                  </a:lnTo>
                  <a:lnTo>
                    <a:pt x="52" y="215"/>
                  </a:lnTo>
                  <a:lnTo>
                    <a:pt x="13" y="168"/>
                  </a:lnTo>
                  <a:lnTo>
                    <a:pt x="0" y="121"/>
                  </a:lnTo>
                  <a:lnTo>
                    <a:pt x="15" y="75"/>
                  </a:lnTo>
                  <a:lnTo>
                    <a:pt x="48" y="28"/>
                  </a:lnTo>
                  <a:lnTo>
                    <a:pt x="101" y="7"/>
                  </a:lnTo>
                  <a:lnTo>
                    <a:pt x="190" y="0"/>
                  </a:lnTo>
                  <a:lnTo>
                    <a:pt x="250" y="47"/>
                  </a:lnTo>
                  <a:lnTo>
                    <a:pt x="296" y="53"/>
                  </a:lnTo>
                  <a:lnTo>
                    <a:pt x="311" y="85"/>
                  </a:lnTo>
                  <a:lnTo>
                    <a:pt x="311" y="128"/>
                  </a:lnTo>
                  <a:lnTo>
                    <a:pt x="343" y="147"/>
                  </a:lnTo>
                  <a:lnTo>
                    <a:pt x="356" y="170"/>
                  </a:lnTo>
                  <a:lnTo>
                    <a:pt x="356" y="200"/>
                  </a:lnTo>
                  <a:lnTo>
                    <a:pt x="348" y="234"/>
                  </a:lnTo>
                  <a:lnTo>
                    <a:pt x="373" y="255"/>
                  </a:lnTo>
                  <a:lnTo>
                    <a:pt x="388" y="283"/>
                  </a:lnTo>
                  <a:lnTo>
                    <a:pt x="394" y="313"/>
                  </a:lnTo>
                  <a:lnTo>
                    <a:pt x="381" y="346"/>
                  </a:lnTo>
                  <a:lnTo>
                    <a:pt x="373" y="346"/>
                  </a:lnTo>
                  <a:lnTo>
                    <a:pt x="369" y="366"/>
                  </a:lnTo>
                  <a:lnTo>
                    <a:pt x="388" y="383"/>
                  </a:lnTo>
                  <a:lnTo>
                    <a:pt x="394" y="414"/>
                  </a:lnTo>
                  <a:lnTo>
                    <a:pt x="384" y="459"/>
                  </a:lnTo>
                  <a:lnTo>
                    <a:pt x="416" y="479"/>
                  </a:lnTo>
                  <a:lnTo>
                    <a:pt x="409" y="481"/>
                  </a:lnTo>
                  <a:lnTo>
                    <a:pt x="424" y="504"/>
                  </a:lnTo>
                  <a:lnTo>
                    <a:pt x="426" y="536"/>
                  </a:lnTo>
                  <a:lnTo>
                    <a:pt x="459" y="547"/>
                  </a:lnTo>
                  <a:lnTo>
                    <a:pt x="492" y="576"/>
                  </a:lnTo>
                  <a:lnTo>
                    <a:pt x="509" y="612"/>
                  </a:lnTo>
                  <a:lnTo>
                    <a:pt x="504" y="665"/>
                  </a:lnTo>
                  <a:lnTo>
                    <a:pt x="541" y="682"/>
                  </a:lnTo>
                  <a:lnTo>
                    <a:pt x="567" y="717"/>
                  </a:lnTo>
                  <a:lnTo>
                    <a:pt x="574" y="750"/>
                  </a:lnTo>
                  <a:lnTo>
                    <a:pt x="574" y="790"/>
                  </a:lnTo>
                  <a:lnTo>
                    <a:pt x="612" y="793"/>
                  </a:lnTo>
                  <a:lnTo>
                    <a:pt x="642" y="808"/>
                  </a:lnTo>
                  <a:lnTo>
                    <a:pt x="657" y="825"/>
                  </a:lnTo>
                  <a:lnTo>
                    <a:pt x="662" y="846"/>
                  </a:lnTo>
                  <a:lnTo>
                    <a:pt x="659" y="883"/>
                  </a:lnTo>
                  <a:lnTo>
                    <a:pt x="712" y="865"/>
                  </a:lnTo>
                  <a:lnTo>
                    <a:pt x="754" y="870"/>
                  </a:lnTo>
                  <a:lnTo>
                    <a:pt x="782" y="891"/>
                  </a:lnTo>
                  <a:lnTo>
                    <a:pt x="805" y="958"/>
                  </a:lnTo>
                  <a:lnTo>
                    <a:pt x="850" y="943"/>
                  </a:lnTo>
                  <a:lnTo>
                    <a:pt x="897" y="946"/>
                  </a:lnTo>
                  <a:lnTo>
                    <a:pt x="937" y="965"/>
                  </a:lnTo>
                  <a:lnTo>
                    <a:pt x="960" y="1003"/>
                  </a:lnTo>
                  <a:lnTo>
                    <a:pt x="875" y="1026"/>
                  </a:lnTo>
                  <a:lnTo>
                    <a:pt x="803" y="1063"/>
                  </a:lnTo>
                  <a:lnTo>
                    <a:pt x="745" y="1106"/>
                  </a:lnTo>
                  <a:lnTo>
                    <a:pt x="695" y="1148"/>
                  </a:lnTo>
                  <a:lnTo>
                    <a:pt x="647" y="1227"/>
                  </a:lnTo>
                  <a:lnTo>
                    <a:pt x="614" y="1297"/>
                  </a:lnTo>
                  <a:lnTo>
                    <a:pt x="597" y="1344"/>
                  </a:lnTo>
                  <a:lnTo>
                    <a:pt x="597" y="1424"/>
                  </a:lnTo>
                  <a:lnTo>
                    <a:pt x="601" y="1480"/>
                  </a:lnTo>
                  <a:lnTo>
                    <a:pt x="622" y="1528"/>
                  </a:lnTo>
                  <a:lnTo>
                    <a:pt x="642" y="1552"/>
                  </a:lnTo>
                  <a:lnTo>
                    <a:pt x="650" y="1598"/>
                  </a:lnTo>
                  <a:lnTo>
                    <a:pt x="662" y="1628"/>
                  </a:lnTo>
                  <a:lnTo>
                    <a:pt x="650" y="1635"/>
                  </a:lnTo>
                  <a:close/>
                </a:path>
              </a:pathLst>
            </a:custGeom>
            <a:solidFill>
              <a:srgbClr val="CC9900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5879" name=""/>
            <p:cNvSpPr/>
            <p:nvPr/>
          </p:nvSpPr>
          <p:spPr>
            <a:xfrm>
              <a:off x="3181" y="1995"/>
              <a:ext cx="367" cy="334"/>
            </a:xfrm>
            <a:custGeom>
              <a:rect l="l" t="t" r="r" b="b"/>
              <a:pathLst>
                <a:path w="734" h="668">
                  <a:moveTo>
                    <a:pt x="45" y="547"/>
                  </a:moveTo>
                  <a:lnTo>
                    <a:pt x="18" y="507"/>
                  </a:lnTo>
                  <a:lnTo>
                    <a:pt x="3" y="447"/>
                  </a:lnTo>
                  <a:lnTo>
                    <a:pt x="0" y="377"/>
                  </a:lnTo>
                  <a:lnTo>
                    <a:pt x="13" y="309"/>
                  </a:lnTo>
                  <a:lnTo>
                    <a:pt x="35" y="239"/>
                  </a:lnTo>
                  <a:lnTo>
                    <a:pt x="83" y="181"/>
                  </a:lnTo>
                  <a:lnTo>
                    <a:pt x="123" y="126"/>
                  </a:lnTo>
                  <a:lnTo>
                    <a:pt x="173" y="81"/>
                  </a:lnTo>
                  <a:lnTo>
                    <a:pt x="228" y="48"/>
                  </a:lnTo>
                  <a:lnTo>
                    <a:pt x="309" y="13"/>
                  </a:lnTo>
                  <a:lnTo>
                    <a:pt x="371" y="0"/>
                  </a:lnTo>
                  <a:lnTo>
                    <a:pt x="454" y="18"/>
                  </a:lnTo>
                  <a:lnTo>
                    <a:pt x="519" y="45"/>
                  </a:lnTo>
                  <a:lnTo>
                    <a:pt x="589" y="88"/>
                  </a:lnTo>
                  <a:lnTo>
                    <a:pt x="649" y="149"/>
                  </a:lnTo>
                  <a:lnTo>
                    <a:pt x="689" y="196"/>
                  </a:lnTo>
                  <a:lnTo>
                    <a:pt x="715" y="243"/>
                  </a:lnTo>
                  <a:lnTo>
                    <a:pt x="724" y="304"/>
                  </a:lnTo>
                  <a:lnTo>
                    <a:pt x="724" y="366"/>
                  </a:lnTo>
                  <a:lnTo>
                    <a:pt x="734" y="417"/>
                  </a:lnTo>
                  <a:lnTo>
                    <a:pt x="724" y="470"/>
                  </a:lnTo>
                  <a:lnTo>
                    <a:pt x="684" y="536"/>
                  </a:lnTo>
                  <a:lnTo>
                    <a:pt x="579" y="602"/>
                  </a:lnTo>
                  <a:lnTo>
                    <a:pt x="469" y="650"/>
                  </a:lnTo>
                  <a:lnTo>
                    <a:pt x="336" y="668"/>
                  </a:lnTo>
                  <a:lnTo>
                    <a:pt x="188" y="647"/>
                  </a:lnTo>
                  <a:lnTo>
                    <a:pt x="81" y="604"/>
                  </a:lnTo>
                  <a:lnTo>
                    <a:pt x="73" y="604"/>
                  </a:lnTo>
                  <a:lnTo>
                    <a:pt x="45" y="547"/>
                  </a:lnTo>
                  <a:close/>
                </a:path>
              </a:pathLst>
            </a:custGeom>
            <a:solidFill>
              <a:srgbClr val="996600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grpSp>
          <p:nvGrpSpPr>
            <p:cNvPr id="335880" name=""/>
            <p:cNvGrpSpPr/>
            <p:nvPr/>
          </p:nvGrpSpPr>
          <p:grpSpPr>
            <a:xfrm>
              <a:off x="2880" y="1487"/>
              <a:ext cx="632" cy="831"/>
              <a:chOff x="2880" y="1487"/>
              <a:chExt cx="632" cy="831"/>
            </a:xfrm>
          </p:grpSpPr>
          <p:grpSp>
            <p:nvGrpSpPr>
              <p:cNvPr id="335881" name=""/>
              <p:cNvGrpSpPr/>
              <p:nvPr/>
            </p:nvGrpSpPr>
            <p:grpSpPr>
              <a:xfrm>
                <a:off x="2880" y="1487"/>
                <a:ext cx="490" cy="831"/>
                <a:chOff x="2880" y="1487"/>
                <a:chExt cx="490" cy="831"/>
              </a:xfrm>
            </p:grpSpPr>
            <p:sp>
              <p:nvSpPr>
                <p:cNvPr id="335882" name=""/>
                <p:cNvSpPr/>
                <p:nvPr/>
              </p:nvSpPr>
              <p:spPr>
                <a:xfrm>
                  <a:off x="2880" y="1487"/>
                  <a:ext cx="136" cy="123"/>
                </a:xfrm>
                <a:custGeom>
                  <a:rect l="l" t="t" r="r" b="b"/>
                  <a:pathLst>
                    <a:path w="271" h="244">
                      <a:moveTo>
                        <a:pt x="186" y="4"/>
                      </a:moveTo>
                      <a:lnTo>
                        <a:pt x="225" y="11"/>
                      </a:lnTo>
                      <a:lnTo>
                        <a:pt x="241" y="20"/>
                      </a:lnTo>
                      <a:lnTo>
                        <a:pt x="256" y="38"/>
                      </a:lnTo>
                      <a:lnTo>
                        <a:pt x="271" y="59"/>
                      </a:lnTo>
                      <a:lnTo>
                        <a:pt x="250" y="75"/>
                      </a:lnTo>
                      <a:lnTo>
                        <a:pt x="222" y="80"/>
                      </a:lnTo>
                      <a:lnTo>
                        <a:pt x="210" y="56"/>
                      </a:lnTo>
                      <a:lnTo>
                        <a:pt x="201" y="42"/>
                      </a:lnTo>
                      <a:lnTo>
                        <a:pt x="180" y="34"/>
                      </a:lnTo>
                      <a:lnTo>
                        <a:pt x="140" y="32"/>
                      </a:lnTo>
                      <a:lnTo>
                        <a:pt x="126" y="47"/>
                      </a:lnTo>
                      <a:lnTo>
                        <a:pt x="123" y="68"/>
                      </a:lnTo>
                      <a:lnTo>
                        <a:pt x="104" y="49"/>
                      </a:lnTo>
                      <a:lnTo>
                        <a:pt x="107" y="32"/>
                      </a:lnTo>
                      <a:lnTo>
                        <a:pt x="75" y="51"/>
                      </a:lnTo>
                      <a:lnTo>
                        <a:pt x="70" y="54"/>
                      </a:lnTo>
                      <a:lnTo>
                        <a:pt x="57" y="71"/>
                      </a:lnTo>
                      <a:lnTo>
                        <a:pt x="50" y="86"/>
                      </a:lnTo>
                      <a:lnTo>
                        <a:pt x="57" y="101"/>
                      </a:lnTo>
                      <a:lnTo>
                        <a:pt x="73" y="110"/>
                      </a:lnTo>
                      <a:lnTo>
                        <a:pt x="46" y="114"/>
                      </a:lnTo>
                      <a:lnTo>
                        <a:pt x="31" y="106"/>
                      </a:lnTo>
                      <a:lnTo>
                        <a:pt x="27" y="129"/>
                      </a:lnTo>
                      <a:lnTo>
                        <a:pt x="31" y="158"/>
                      </a:lnTo>
                      <a:lnTo>
                        <a:pt x="45" y="177"/>
                      </a:lnTo>
                      <a:lnTo>
                        <a:pt x="70" y="173"/>
                      </a:lnTo>
                      <a:lnTo>
                        <a:pt x="76" y="168"/>
                      </a:lnTo>
                      <a:lnTo>
                        <a:pt x="67" y="192"/>
                      </a:lnTo>
                      <a:lnTo>
                        <a:pt x="61" y="193"/>
                      </a:lnTo>
                      <a:lnTo>
                        <a:pt x="60" y="198"/>
                      </a:lnTo>
                      <a:lnTo>
                        <a:pt x="73" y="222"/>
                      </a:lnTo>
                      <a:lnTo>
                        <a:pt x="100" y="226"/>
                      </a:lnTo>
                      <a:lnTo>
                        <a:pt x="125" y="223"/>
                      </a:lnTo>
                      <a:lnTo>
                        <a:pt x="119" y="223"/>
                      </a:lnTo>
                      <a:lnTo>
                        <a:pt x="149" y="211"/>
                      </a:lnTo>
                      <a:lnTo>
                        <a:pt x="167" y="196"/>
                      </a:lnTo>
                      <a:lnTo>
                        <a:pt x="174" y="181"/>
                      </a:lnTo>
                      <a:lnTo>
                        <a:pt x="177" y="211"/>
                      </a:lnTo>
                      <a:lnTo>
                        <a:pt x="146" y="235"/>
                      </a:lnTo>
                      <a:lnTo>
                        <a:pt x="116" y="244"/>
                      </a:lnTo>
                      <a:lnTo>
                        <a:pt x="75" y="244"/>
                      </a:lnTo>
                      <a:lnTo>
                        <a:pt x="70" y="241"/>
                      </a:lnTo>
                      <a:lnTo>
                        <a:pt x="46" y="228"/>
                      </a:lnTo>
                      <a:lnTo>
                        <a:pt x="18" y="200"/>
                      </a:lnTo>
                      <a:lnTo>
                        <a:pt x="5" y="163"/>
                      </a:lnTo>
                      <a:lnTo>
                        <a:pt x="0" y="125"/>
                      </a:lnTo>
                      <a:lnTo>
                        <a:pt x="10" y="87"/>
                      </a:lnTo>
                      <a:lnTo>
                        <a:pt x="27" y="69"/>
                      </a:lnTo>
                      <a:lnTo>
                        <a:pt x="27" y="53"/>
                      </a:lnTo>
                      <a:lnTo>
                        <a:pt x="48" y="29"/>
                      </a:lnTo>
                      <a:lnTo>
                        <a:pt x="73" y="15"/>
                      </a:lnTo>
                      <a:lnTo>
                        <a:pt x="113" y="11"/>
                      </a:lnTo>
                      <a:lnTo>
                        <a:pt x="128" y="2"/>
                      </a:lnTo>
                      <a:lnTo>
                        <a:pt x="164" y="0"/>
                      </a:lnTo>
                      <a:lnTo>
                        <a:pt x="186" y="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algn="l" rtl="0" eaLnBrk="1" hangingPunct="1">
                    <a:defRPr kumimoji="0" lang="zh-CN" altLang="en-US" sz="2000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335883" name=""/>
                <p:cNvSpPr/>
                <p:nvPr/>
              </p:nvSpPr>
              <p:spPr>
                <a:xfrm>
                  <a:off x="2916" y="1528"/>
                  <a:ext cx="59" cy="59"/>
                </a:xfrm>
                <a:custGeom>
                  <a:rect l="l" t="t" r="r" b="b"/>
                  <a:pathLst>
                    <a:path w="117" h="117">
                      <a:moveTo>
                        <a:pt x="113" y="15"/>
                      </a:moveTo>
                      <a:lnTo>
                        <a:pt x="92" y="7"/>
                      </a:lnTo>
                      <a:lnTo>
                        <a:pt x="59" y="0"/>
                      </a:lnTo>
                      <a:lnTo>
                        <a:pt x="36" y="7"/>
                      </a:lnTo>
                      <a:lnTo>
                        <a:pt x="14" y="21"/>
                      </a:lnTo>
                      <a:lnTo>
                        <a:pt x="6" y="42"/>
                      </a:lnTo>
                      <a:lnTo>
                        <a:pt x="0" y="70"/>
                      </a:lnTo>
                      <a:lnTo>
                        <a:pt x="6" y="88"/>
                      </a:lnTo>
                      <a:lnTo>
                        <a:pt x="14" y="100"/>
                      </a:lnTo>
                      <a:lnTo>
                        <a:pt x="29" y="111"/>
                      </a:lnTo>
                      <a:lnTo>
                        <a:pt x="53" y="117"/>
                      </a:lnTo>
                      <a:lnTo>
                        <a:pt x="74" y="117"/>
                      </a:lnTo>
                      <a:lnTo>
                        <a:pt x="69" y="117"/>
                      </a:lnTo>
                      <a:lnTo>
                        <a:pt x="101" y="111"/>
                      </a:lnTo>
                      <a:lnTo>
                        <a:pt x="99" y="88"/>
                      </a:lnTo>
                      <a:lnTo>
                        <a:pt x="74" y="103"/>
                      </a:lnTo>
                      <a:lnTo>
                        <a:pt x="44" y="103"/>
                      </a:lnTo>
                      <a:lnTo>
                        <a:pt x="26" y="95"/>
                      </a:lnTo>
                      <a:lnTo>
                        <a:pt x="16" y="75"/>
                      </a:lnTo>
                      <a:lnTo>
                        <a:pt x="14" y="54"/>
                      </a:lnTo>
                      <a:lnTo>
                        <a:pt x="21" y="35"/>
                      </a:lnTo>
                      <a:lnTo>
                        <a:pt x="39" y="26"/>
                      </a:lnTo>
                      <a:lnTo>
                        <a:pt x="71" y="21"/>
                      </a:lnTo>
                      <a:lnTo>
                        <a:pt x="95" y="30"/>
                      </a:lnTo>
                      <a:lnTo>
                        <a:pt x="110" y="45"/>
                      </a:lnTo>
                      <a:lnTo>
                        <a:pt x="107" y="50"/>
                      </a:lnTo>
                      <a:lnTo>
                        <a:pt x="107" y="55"/>
                      </a:lnTo>
                      <a:lnTo>
                        <a:pt x="107" y="61"/>
                      </a:lnTo>
                      <a:lnTo>
                        <a:pt x="108" y="67"/>
                      </a:lnTo>
                      <a:lnTo>
                        <a:pt x="111" y="67"/>
                      </a:lnTo>
                      <a:lnTo>
                        <a:pt x="117" y="29"/>
                      </a:lnTo>
                      <a:lnTo>
                        <a:pt x="113" y="15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algn="l" rtl="0" eaLnBrk="1" hangingPunct="1">
                    <a:defRPr kumimoji="0" lang="zh-CN" altLang="en-US" sz="2000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335884" name=""/>
                <p:cNvSpPr/>
                <p:nvPr/>
              </p:nvSpPr>
              <p:spPr>
                <a:xfrm>
                  <a:off x="2963" y="1513"/>
                  <a:ext cx="84" cy="86"/>
                </a:xfrm>
                <a:custGeom>
                  <a:rect l="l" t="t" r="r" b="b"/>
                  <a:pathLst>
                    <a:path w="168" h="172">
                      <a:moveTo>
                        <a:pt x="164" y="88"/>
                      </a:moveTo>
                      <a:lnTo>
                        <a:pt x="168" y="66"/>
                      </a:lnTo>
                      <a:lnTo>
                        <a:pt x="166" y="45"/>
                      </a:lnTo>
                      <a:lnTo>
                        <a:pt x="158" y="30"/>
                      </a:lnTo>
                      <a:lnTo>
                        <a:pt x="146" y="12"/>
                      </a:lnTo>
                      <a:lnTo>
                        <a:pt x="128" y="5"/>
                      </a:lnTo>
                      <a:lnTo>
                        <a:pt x="106" y="0"/>
                      </a:lnTo>
                      <a:lnTo>
                        <a:pt x="83" y="2"/>
                      </a:lnTo>
                      <a:lnTo>
                        <a:pt x="58" y="9"/>
                      </a:lnTo>
                      <a:lnTo>
                        <a:pt x="40" y="23"/>
                      </a:lnTo>
                      <a:lnTo>
                        <a:pt x="18" y="50"/>
                      </a:lnTo>
                      <a:lnTo>
                        <a:pt x="6" y="73"/>
                      </a:lnTo>
                      <a:lnTo>
                        <a:pt x="2" y="102"/>
                      </a:lnTo>
                      <a:lnTo>
                        <a:pt x="0" y="123"/>
                      </a:lnTo>
                      <a:lnTo>
                        <a:pt x="2" y="145"/>
                      </a:lnTo>
                      <a:lnTo>
                        <a:pt x="12" y="163"/>
                      </a:lnTo>
                      <a:lnTo>
                        <a:pt x="20" y="172"/>
                      </a:lnTo>
                      <a:lnTo>
                        <a:pt x="31" y="151"/>
                      </a:lnTo>
                      <a:lnTo>
                        <a:pt x="21" y="130"/>
                      </a:lnTo>
                      <a:lnTo>
                        <a:pt x="18" y="106"/>
                      </a:lnTo>
                      <a:lnTo>
                        <a:pt x="21" y="84"/>
                      </a:lnTo>
                      <a:lnTo>
                        <a:pt x="33" y="60"/>
                      </a:lnTo>
                      <a:lnTo>
                        <a:pt x="45" y="39"/>
                      </a:lnTo>
                      <a:lnTo>
                        <a:pt x="64" y="30"/>
                      </a:lnTo>
                      <a:lnTo>
                        <a:pt x="89" y="21"/>
                      </a:lnTo>
                      <a:lnTo>
                        <a:pt x="111" y="21"/>
                      </a:lnTo>
                      <a:lnTo>
                        <a:pt x="129" y="28"/>
                      </a:lnTo>
                      <a:lnTo>
                        <a:pt x="136" y="38"/>
                      </a:lnTo>
                      <a:lnTo>
                        <a:pt x="143" y="50"/>
                      </a:lnTo>
                      <a:lnTo>
                        <a:pt x="144" y="66"/>
                      </a:lnTo>
                      <a:lnTo>
                        <a:pt x="141" y="84"/>
                      </a:lnTo>
                      <a:lnTo>
                        <a:pt x="164" y="88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algn="l" rtl="0" eaLnBrk="1" hangingPunct="1">
                    <a:defRPr kumimoji="0" lang="zh-CN" altLang="en-US" sz="2000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335885" name=""/>
                <p:cNvSpPr/>
                <p:nvPr/>
              </p:nvSpPr>
              <p:spPr>
                <a:xfrm>
                  <a:off x="2962" y="1555"/>
                  <a:ext cx="107" cy="102"/>
                </a:xfrm>
                <a:custGeom>
                  <a:rect l="l" t="t" r="r" b="b"/>
                  <a:pathLst>
                    <a:path w="213" h="204">
                      <a:moveTo>
                        <a:pt x="207" y="104"/>
                      </a:moveTo>
                      <a:lnTo>
                        <a:pt x="213" y="74"/>
                      </a:lnTo>
                      <a:lnTo>
                        <a:pt x="210" y="50"/>
                      </a:lnTo>
                      <a:lnTo>
                        <a:pt x="203" y="28"/>
                      </a:lnTo>
                      <a:lnTo>
                        <a:pt x="188" y="13"/>
                      </a:lnTo>
                      <a:lnTo>
                        <a:pt x="164" y="5"/>
                      </a:lnTo>
                      <a:lnTo>
                        <a:pt x="148" y="0"/>
                      </a:lnTo>
                      <a:lnTo>
                        <a:pt x="128" y="2"/>
                      </a:lnTo>
                      <a:lnTo>
                        <a:pt x="108" y="9"/>
                      </a:lnTo>
                      <a:lnTo>
                        <a:pt x="83" y="23"/>
                      </a:lnTo>
                      <a:lnTo>
                        <a:pt x="52" y="42"/>
                      </a:lnTo>
                      <a:lnTo>
                        <a:pt x="34" y="62"/>
                      </a:lnTo>
                      <a:lnTo>
                        <a:pt x="20" y="80"/>
                      </a:lnTo>
                      <a:lnTo>
                        <a:pt x="9" y="108"/>
                      </a:lnTo>
                      <a:lnTo>
                        <a:pt x="2" y="134"/>
                      </a:lnTo>
                      <a:lnTo>
                        <a:pt x="0" y="154"/>
                      </a:lnTo>
                      <a:lnTo>
                        <a:pt x="3" y="184"/>
                      </a:lnTo>
                      <a:lnTo>
                        <a:pt x="9" y="204"/>
                      </a:lnTo>
                      <a:lnTo>
                        <a:pt x="23" y="184"/>
                      </a:lnTo>
                      <a:lnTo>
                        <a:pt x="16" y="154"/>
                      </a:lnTo>
                      <a:lnTo>
                        <a:pt x="20" y="120"/>
                      </a:lnTo>
                      <a:lnTo>
                        <a:pt x="31" y="95"/>
                      </a:lnTo>
                      <a:lnTo>
                        <a:pt x="52" y="72"/>
                      </a:lnTo>
                      <a:lnTo>
                        <a:pt x="76" y="51"/>
                      </a:lnTo>
                      <a:lnTo>
                        <a:pt x="104" y="33"/>
                      </a:lnTo>
                      <a:lnTo>
                        <a:pt x="127" y="28"/>
                      </a:lnTo>
                      <a:lnTo>
                        <a:pt x="146" y="27"/>
                      </a:lnTo>
                      <a:lnTo>
                        <a:pt x="167" y="30"/>
                      </a:lnTo>
                      <a:lnTo>
                        <a:pt x="183" y="39"/>
                      </a:lnTo>
                      <a:lnTo>
                        <a:pt x="191" y="55"/>
                      </a:lnTo>
                      <a:lnTo>
                        <a:pt x="192" y="72"/>
                      </a:lnTo>
                      <a:lnTo>
                        <a:pt x="186" y="93"/>
                      </a:lnTo>
                      <a:lnTo>
                        <a:pt x="183" y="105"/>
                      </a:lnTo>
                      <a:lnTo>
                        <a:pt x="203" y="112"/>
                      </a:lnTo>
                      <a:lnTo>
                        <a:pt x="207" y="10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algn="l" rtl="0" eaLnBrk="1" hangingPunct="1">
                    <a:defRPr kumimoji="0" lang="zh-CN" altLang="en-US" sz="2000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335886" name=""/>
                <p:cNvSpPr/>
                <p:nvPr/>
              </p:nvSpPr>
              <p:spPr>
                <a:xfrm>
                  <a:off x="2947" y="1605"/>
                  <a:ext cx="138" cy="129"/>
                </a:xfrm>
                <a:custGeom>
                  <a:rect l="l" t="t" r="r" b="b"/>
                  <a:pathLst>
                    <a:path w="276" h="256">
                      <a:moveTo>
                        <a:pt x="258" y="141"/>
                      </a:moveTo>
                      <a:lnTo>
                        <a:pt x="270" y="116"/>
                      </a:lnTo>
                      <a:lnTo>
                        <a:pt x="276" y="91"/>
                      </a:lnTo>
                      <a:lnTo>
                        <a:pt x="276" y="65"/>
                      </a:lnTo>
                      <a:lnTo>
                        <a:pt x="270" y="43"/>
                      </a:lnTo>
                      <a:lnTo>
                        <a:pt x="258" y="25"/>
                      </a:lnTo>
                      <a:lnTo>
                        <a:pt x="245" y="15"/>
                      </a:lnTo>
                      <a:lnTo>
                        <a:pt x="224" y="5"/>
                      </a:lnTo>
                      <a:lnTo>
                        <a:pt x="204" y="0"/>
                      </a:lnTo>
                      <a:lnTo>
                        <a:pt x="179" y="0"/>
                      </a:lnTo>
                      <a:lnTo>
                        <a:pt x="154" y="6"/>
                      </a:lnTo>
                      <a:lnTo>
                        <a:pt x="128" y="18"/>
                      </a:lnTo>
                      <a:lnTo>
                        <a:pt x="101" y="33"/>
                      </a:lnTo>
                      <a:lnTo>
                        <a:pt x="69" y="58"/>
                      </a:lnTo>
                      <a:lnTo>
                        <a:pt x="46" y="85"/>
                      </a:lnTo>
                      <a:lnTo>
                        <a:pt x="28" y="112"/>
                      </a:lnTo>
                      <a:lnTo>
                        <a:pt x="13" y="137"/>
                      </a:lnTo>
                      <a:lnTo>
                        <a:pt x="4" y="161"/>
                      </a:lnTo>
                      <a:lnTo>
                        <a:pt x="0" y="190"/>
                      </a:lnTo>
                      <a:lnTo>
                        <a:pt x="4" y="214"/>
                      </a:lnTo>
                      <a:lnTo>
                        <a:pt x="4" y="240"/>
                      </a:lnTo>
                      <a:lnTo>
                        <a:pt x="10" y="256"/>
                      </a:lnTo>
                      <a:lnTo>
                        <a:pt x="24" y="232"/>
                      </a:lnTo>
                      <a:lnTo>
                        <a:pt x="21" y="195"/>
                      </a:lnTo>
                      <a:lnTo>
                        <a:pt x="22" y="170"/>
                      </a:lnTo>
                      <a:lnTo>
                        <a:pt x="34" y="141"/>
                      </a:lnTo>
                      <a:lnTo>
                        <a:pt x="54" y="107"/>
                      </a:lnTo>
                      <a:lnTo>
                        <a:pt x="76" y="80"/>
                      </a:lnTo>
                      <a:lnTo>
                        <a:pt x="100" y="57"/>
                      </a:lnTo>
                      <a:lnTo>
                        <a:pt x="134" y="37"/>
                      </a:lnTo>
                      <a:lnTo>
                        <a:pt x="171" y="24"/>
                      </a:lnTo>
                      <a:lnTo>
                        <a:pt x="191" y="21"/>
                      </a:lnTo>
                      <a:lnTo>
                        <a:pt x="215" y="20"/>
                      </a:lnTo>
                      <a:lnTo>
                        <a:pt x="230" y="25"/>
                      </a:lnTo>
                      <a:lnTo>
                        <a:pt x="248" y="40"/>
                      </a:lnTo>
                      <a:lnTo>
                        <a:pt x="255" y="60"/>
                      </a:lnTo>
                      <a:lnTo>
                        <a:pt x="256" y="80"/>
                      </a:lnTo>
                      <a:lnTo>
                        <a:pt x="256" y="101"/>
                      </a:lnTo>
                      <a:lnTo>
                        <a:pt x="245" y="123"/>
                      </a:lnTo>
                      <a:lnTo>
                        <a:pt x="231" y="137"/>
                      </a:lnTo>
                      <a:lnTo>
                        <a:pt x="249" y="152"/>
                      </a:lnTo>
                      <a:lnTo>
                        <a:pt x="258" y="14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algn="l" rtl="0" eaLnBrk="1" hangingPunct="1">
                    <a:defRPr kumimoji="0" lang="zh-CN" altLang="en-US" sz="2000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335887" name=""/>
                <p:cNvSpPr/>
                <p:nvPr/>
              </p:nvSpPr>
              <p:spPr>
                <a:xfrm>
                  <a:off x="2931" y="1664"/>
                  <a:ext cx="155" cy="155"/>
                </a:xfrm>
                <a:custGeom>
                  <a:rect l="l" t="t" r="r" b="b"/>
                  <a:pathLst>
                    <a:path w="309" h="310">
                      <a:moveTo>
                        <a:pt x="303" y="118"/>
                      </a:moveTo>
                      <a:lnTo>
                        <a:pt x="309" y="84"/>
                      </a:lnTo>
                      <a:lnTo>
                        <a:pt x="309" y="57"/>
                      </a:lnTo>
                      <a:lnTo>
                        <a:pt x="303" y="34"/>
                      </a:lnTo>
                      <a:lnTo>
                        <a:pt x="291" y="21"/>
                      </a:lnTo>
                      <a:lnTo>
                        <a:pt x="268" y="9"/>
                      </a:lnTo>
                      <a:lnTo>
                        <a:pt x="238" y="0"/>
                      </a:lnTo>
                      <a:lnTo>
                        <a:pt x="211" y="0"/>
                      </a:lnTo>
                      <a:lnTo>
                        <a:pt x="179" y="11"/>
                      </a:lnTo>
                      <a:lnTo>
                        <a:pt x="142" y="30"/>
                      </a:lnTo>
                      <a:lnTo>
                        <a:pt x="118" y="48"/>
                      </a:lnTo>
                      <a:lnTo>
                        <a:pt x="91" y="69"/>
                      </a:lnTo>
                      <a:lnTo>
                        <a:pt x="68" y="94"/>
                      </a:lnTo>
                      <a:lnTo>
                        <a:pt x="44" y="119"/>
                      </a:lnTo>
                      <a:lnTo>
                        <a:pt x="23" y="150"/>
                      </a:lnTo>
                      <a:lnTo>
                        <a:pt x="9" y="179"/>
                      </a:lnTo>
                      <a:lnTo>
                        <a:pt x="8" y="183"/>
                      </a:lnTo>
                      <a:lnTo>
                        <a:pt x="0" y="226"/>
                      </a:lnTo>
                      <a:lnTo>
                        <a:pt x="6" y="266"/>
                      </a:lnTo>
                      <a:lnTo>
                        <a:pt x="14" y="296"/>
                      </a:lnTo>
                      <a:lnTo>
                        <a:pt x="35" y="310"/>
                      </a:lnTo>
                      <a:lnTo>
                        <a:pt x="41" y="288"/>
                      </a:lnTo>
                      <a:lnTo>
                        <a:pt x="27" y="263"/>
                      </a:lnTo>
                      <a:lnTo>
                        <a:pt x="24" y="229"/>
                      </a:lnTo>
                      <a:lnTo>
                        <a:pt x="29" y="193"/>
                      </a:lnTo>
                      <a:lnTo>
                        <a:pt x="45" y="158"/>
                      </a:lnTo>
                      <a:lnTo>
                        <a:pt x="71" y="122"/>
                      </a:lnTo>
                      <a:lnTo>
                        <a:pt x="106" y="88"/>
                      </a:lnTo>
                      <a:lnTo>
                        <a:pt x="141" y="57"/>
                      </a:lnTo>
                      <a:lnTo>
                        <a:pt x="184" y="33"/>
                      </a:lnTo>
                      <a:lnTo>
                        <a:pt x="220" y="23"/>
                      </a:lnTo>
                      <a:lnTo>
                        <a:pt x="253" y="24"/>
                      </a:lnTo>
                      <a:lnTo>
                        <a:pt x="275" y="34"/>
                      </a:lnTo>
                      <a:lnTo>
                        <a:pt x="288" y="51"/>
                      </a:lnTo>
                      <a:lnTo>
                        <a:pt x="288" y="76"/>
                      </a:lnTo>
                      <a:lnTo>
                        <a:pt x="283" y="99"/>
                      </a:lnTo>
                      <a:lnTo>
                        <a:pt x="278" y="116"/>
                      </a:lnTo>
                      <a:lnTo>
                        <a:pt x="283" y="116"/>
                      </a:lnTo>
                      <a:lnTo>
                        <a:pt x="303" y="118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algn="l" rtl="0" eaLnBrk="1" hangingPunct="1">
                    <a:defRPr kumimoji="0" lang="zh-CN" altLang="en-US" sz="2000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335888" name=""/>
                <p:cNvSpPr/>
                <p:nvPr/>
              </p:nvSpPr>
              <p:spPr>
                <a:xfrm>
                  <a:off x="2933" y="1717"/>
                  <a:ext cx="168" cy="186"/>
                </a:xfrm>
                <a:custGeom>
                  <a:rect l="l" t="t" r="r" b="b"/>
                  <a:pathLst>
                    <a:path w="335" h="373">
                      <a:moveTo>
                        <a:pt x="333" y="90"/>
                      </a:moveTo>
                      <a:lnTo>
                        <a:pt x="335" y="73"/>
                      </a:lnTo>
                      <a:lnTo>
                        <a:pt x="332" y="46"/>
                      </a:lnTo>
                      <a:lnTo>
                        <a:pt x="323" y="25"/>
                      </a:lnTo>
                      <a:lnTo>
                        <a:pt x="300" y="5"/>
                      </a:lnTo>
                      <a:lnTo>
                        <a:pt x="281" y="0"/>
                      </a:lnTo>
                      <a:lnTo>
                        <a:pt x="254" y="3"/>
                      </a:lnTo>
                      <a:lnTo>
                        <a:pt x="220" y="13"/>
                      </a:lnTo>
                      <a:lnTo>
                        <a:pt x="185" y="27"/>
                      </a:lnTo>
                      <a:lnTo>
                        <a:pt x="143" y="48"/>
                      </a:lnTo>
                      <a:lnTo>
                        <a:pt x="109" y="72"/>
                      </a:lnTo>
                      <a:lnTo>
                        <a:pt x="84" y="100"/>
                      </a:lnTo>
                      <a:lnTo>
                        <a:pt x="58" y="134"/>
                      </a:lnTo>
                      <a:lnTo>
                        <a:pt x="36" y="166"/>
                      </a:lnTo>
                      <a:lnTo>
                        <a:pt x="23" y="197"/>
                      </a:lnTo>
                      <a:lnTo>
                        <a:pt x="8" y="234"/>
                      </a:lnTo>
                      <a:lnTo>
                        <a:pt x="0" y="264"/>
                      </a:lnTo>
                      <a:lnTo>
                        <a:pt x="0" y="294"/>
                      </a:lnTo>
                      <a:lnTo>
                        <a:pt x="9" y="324"/>
                      </a:lnTo>
                      <a:lnTo>
                        <a:pt x="20" y="360"/>
                      </a:lnTo>
                      <a:lnTo>
                        <a:pt x="31" y="373"/>
                      </a:lnTo>
                      <a:lnTo>
                        <a:pt x="39" y="351"/>
                      </a:lnTo>
                      <a:lnTo>
                        <a:pt x="30" y="319"/>
                      </a:lnTo>
                      <a:lnTo>
                        <a:pt x="21" y="288"/>
                      </a:lnTo>
                      <a:lnTo>
                        <a:pt x="23" y="267"/>
                      </a:lnTo>
                      <a:lnTo>
                        <a:pt x="30" y="229"/>
                      </a:lnTo>
                      <a:lnTo>
                        <a:pt x="46" y="197"/>
                      </a:lnTo>
                      <a:lnTo>
                        <a:pt x="68" y="158"/>
                      </a:lnTo>
                      <a:lnTo>
                        <a:pt x="93" y="124"/>
                      </a:lnTo>
                      <a:lnTo>
                        <a:pt x="123" y="91"/>
                      </a:lnTo>
                      <a:lnTo>
                        <a:pt x="155" y="70"/>
                      </a:lnTo>
                      <a:lnTo>
                        <a:pt x="185" y="51"/>
                      </a:lnTo>
                      <a:lnTo>
                        <a:pt x="232" y="31"/>
                      </a:lnTo>
                      <a:lnTo>
                        <a:pt x="265" y="24"/>
                      </a:lnTo>
                      <a:lnTo>
                        <a:pt x="290" y="27"/>
                      </a:lnTo>
                      <a:lnTo>
                        <a:pt x="307" y="42"/>
                      </a:lnTo>
                      <a:lnTo>
                        <a:pt x="315" y="63"/>
                      </a:lnTo>
                      <a:lnTo>
                        <a:pt x="315" y="88"/>
                      </a:lnTo>
                      <a:lnTo>
                        <a:pt x="312" y="94"/>
                      </a:lnTo>
                      <a:lnTo>
                        <a:pt x="332" y="97"/>
                      </a:lnTo>
                      <a:lnTo>
                        <a:pt x="333" y="9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algn="l" rtl="0" eaLnBrk="1" hangingPunct="1">
                    <a:defRPr kumimoji="0" lang="zh-CN" altLang="en-US" sz="2000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335889" name=""/>
                <p:cNvSpPr/>
                <p:nvPr/>
              </p:nvSpPr>
              <p:spPr>
                <a:xfrm>
                  <a:off x="2939" y="1760"/>
                  <a:ext cx="204" cy="255"/>
                </a:xfrm>
                <a:custGeom>
                  <a:rect l="l" t="t" r="r" b="b"/>
                  <a:pathLst>
                    <a:path w="409" h="511">
                      <a:moveTo>
                        <a:pt x="386" y="121"/>
                      </a:moveTo>
                      <a:lnTo>
                        <a:pt x="391" y="91"/>
                      </a:lnTo>
                      <a:lnTo>
                        <a:pt x="385" y="63"/>
                      </a:lnTo>
                      <a:lnTo>
                        <a:pt x="367" y="39"/>
                      </a:lnTo>
                      <a:lnTo>
                        <a:pt x="343" y="24"/>
                      </a:lnTo>
                      <a:lnTo>
                        <a:pt x="318" y="15"/>
                      </a:lnTo>
                      <a:lnTo>
                        <a:pt x="282" y="22"/>
                      </a:lnTo>
                      <a:lnTo>
                        <a:pt x="237" y="47"/>
                      </a:lnTo>
                      <a:lnTo>
                        <a:pt x="191" y="82"/>
                      </a:lnTo>
                      <a:lnTo>
                        <a:pt x="154" y="122"/>
                      </a:lnTo>
                      <a:lnTo>
                        <a:pt x="106" y="181"/>
                      </a:lnTo>
                      <a:lnTo>
                        <a:pt x="69" y="235"/>
                      </a:lnTo>
                      <a:lnTo>
                        <a:pt x="43" y="275"/>
                      </a:lnTo>
                      <a:lnTo>
                        <a:pt x="30" y="311"/>
                      </a:lnTo>
                      <a:lnTo>
                        <a:pt x="22" y="351"/>
                      </a:lnTo>
                      <a:lnTo>
                        <a:pt x="19" y="395"/>
                      </a:lnTo>
                      <a:lnTo>
                        <a:pt x="28" y="435"/>
                      </a:lnTo>
                      <a:lnTo>
                        <a:pt x="42" y="457"/>
                      </a:lnTo>
                      <a:lnTo>
                        <a:pt x="58" y="478"/>
                      </a:lnTo>
                      <a:lnTo>
                        <a:pt x="82" y="489"/>
                      </a:lnTo>
                      <a:lnTo>
                        <a:pt x="82" y="511"/>
                      </a:lnTo>
                      <a:lnTo>
                        <a:pt x="47" y="487"/>
                      </a:lnTo>
                      <a:lnTo>
                        <a:pt x="25" y="459"/>
                      </a:lnTo>
                      <a:lnTo>
                        <a:pt x="10" y="426"/>
                      </a:lnTo>
                      <a:lnTo>
                        <a:pt x="0" y="390"/>
                      </a:lnTo>
                      <a:lnTo>
                        <a:pt x="0" y="357"/>
                      </a:lnTo>
                      <a:lnTo>
                        <a:pt x="6" y="315"/>
                      </a:lnTo>
                      <a:lnTo>
                        <a:pt x="15" y="283"/>
                      </a:lnTo>
                      <a:lnTo>
                        <a:pt x="40" y="235"/>
                      </a:lnTo>
                      <a:lnTo>
                        <a:pt x="72" y="193"/>
                      </a:lnTo>
                      <a:lnTo>
                        <a:pt x="97" y="154"/>
                      </a:lnTo>
                      <a:lnTo>
                        <a:pt x="133" y="115"/>
                      </a:lnTo>
                      <a:lnTo>
                        <a:pt x="169" y="79"/>
                      </a:lnTo>
                      <a:lnTo>
                        <a:pt x="201" y="51"/>
                      </a:lnTo>
                      <a:lnTo>
                        <a:pt x="231" y="28"/>
                      </a:lnTo>
                      <a:lnTo>
                        <a:pt x="264" y="10"/>
                      </a:lnTo>
                      <a:lnTo>
                        <a:pt x="306" y="0"/>
                      </a:lnTo>
                      <a:lnTo>
                        <a:pt x="340" y="2"/>
                      </a:lnTo>
                      <a:lnTo>
                        <a:pt x="364" y="13"/>
                      </a:lnTo>
                      <a:lnTo>
                        <a:pt x="391" y="33"/>
                      </a:lnTo>
                      <a:lnTo>
                        <a:pt x="401" y="55"/>
                      </a:lnTo>
                      <a:lnTo>
                        <a:pt x="409" y="81"/>
                      </a:lnTo>
                      <a:lnTo>
                        <a:pt x="407" y="109"/>
                      </a:lnTo>
                      <a:lnTo>
                        <a:pt x="403" y="129"/>
                      </a:lnTo>
                      <a:lnTo>
                        <a:pt x="381" y="129"/>
                      </a:lnTo>
                      <a:lnTo>
                        <a:pt x="386" y="12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algn="l" rtl="0" eaLnBrk="1" hangingPunct="1">
                    <a:defRPr kumimoji="0" lang="zh-CN" altLang="en-US" sz="2000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335890" name=""/>
                <p:cNvSpPr/>
                <p:nvPr/>
              </p:nvSpPr>
              <p:spPr>
                <a:xfrm>
                  <a:off x="2971" y="1821"/>
                  <a:ext cx="207" cy="281"/>
                </a:xfrm>
                <a:custGeom>
                  <a:rect l="l" t="t" r="r" b="b"/>
                  <a:pathLst>
                    <a:path w="412" h="560">
                      <a:moveTo>
                        <a:pt x="411" y="126"/>
                      </a:moveTo>
                      <a:lnTo>
                        <a:pt x="413" y="94"/>
                      </a:lnTo>
                      <a:lnTo>
                        <a:pt x="407" y="63"/>
                      </a:lnTo>
                      <a:lnTo>
                        <a:pt x="393" y="38"/>
                      </a:lnTo>
                      <a:lnTo>
                        <a:pt x="375" y="19"/>
                      </a:lnTo>
                      <a:lnTo>
                        <a:pt x="347" y="4"/>
                      </a:lnTo>
                      <a:lnTo>
                        <a:pt x="328" y="0"/>
                      </a:lnTo>
                      <a:lnTo>
                        <a:pt x="307" y="2"/>
                      </a:lnTo>
                      <a:lnTo>
                        <a:pt x="286" y="9"/>
                      </a:lnTo>
                      <a:lnTo>
                        <a:pt x="257" y="26"/>
                      </a:lnTo>
                      <a:lnTo>
                        <a:pt x="229" y="48"/>
                      </a:lnTo>
                      <a:lnTo>
                        <a:pt x="193" y="84"/>
                      </a:lnTo>
                      <a:lnTo>
                        <a:pt x="157" y="123"/>
                      </a:lnTo>
                      <a:lnTo>
                        <a:pt x="127" y="160"/>
                      </a:lnTo>
                      <a:lnTo>
                        <a:pt x="100" y="200"/>
                      </a:lnTo>
                      <a:lnTo>
                        <a:pt x="78" y="237"/>
                      </a:lnTo>
                      <a:lnTo>
                        <a:pt x="48" y="285"/>
                      </a:lnTo>
                      <a:lnTo>
                        <a:pt x="27" y="330"/>
                      </a:lnTo>
                      <a:lnTo>
                        <a:pt x="13" y="355"/>
                      </a:lnTo>
                      <a:lnTo>
                        <a:pt x="6" y="375"/>
                      </a:lnTo>
                      <a:lnTo>
                        <a:pt x="0" y="418"/>
                      </a:lnTo>
                      <a:lnTo>
                        <a:pt x="2" y="456"/>
                      </a:lnTo>
                      <a:lnTo>
                        <a:pt x="10" y="491"/>
                      </a:lnTo>
                      <a:lnTo>
                        <a:pt x="25" y="518"/>
                      </a:lnTo>
                      <a:lnTo>
                        <a:pt x="45" y="540"/>
                      </a:lnTo>
                      <a:lnTo>
                        <a:pt x="81" y="560"/>
                      </a:lnTo>
                      <a:lnTo>
                        <a:pt x="79" y="534"/>
                      </a:lnTo>
                      <a:lnTo>
                        <a:pt x="57" y="519"/>
                      </a:lnTo>
                      <a:lnTo>
                        <a:pt x="37" y="494"/>
                      </a:lnTo>
                      <a:lnTo>
                        <a:pt x="24" y="464"/>
                      </a:lnTo>
                      <a:lnTo>
                        <a:pt x="22" y="421"/>
                      </a:lnTo>
                      <a:lnTo>
                        <a:pt x="25" y="389"/>
                      </a:lnTo>
                      <a:lnTo>
                        <a:pt x="37" y="352"/>
                      </a:lnTo>
                      <a:lnTo>
                        <a:pt x="64" y="301"/>
                      </a:lnTo>
                      <a:lnTo>
                        <a:pt x="97" y="242"/>
                      </a:lnTo>
                      <a:lnTo>
                        <a:pt x="144" y="172"/>
                      </a:lnTo>
                      <a:lnTo>
                        <a:pt x="186" y="127"/>
                      </a:lnTo>
                      <a:lnTo>
                        <a:pt x="231" y="79"/>
                      </a:lnTo>
                      <a:lnTo>
                        <a:pt x="265" y="47"/>
                      </a:lnTo>
                      <a:lnTo>
                        <a:pt x="295" y="30"/>
                      </a:lnTo>
                      <a:lnTo>
                        <a:pt x="316" y="29"/>
                      </a:lnTo>
                      <a:lnTo>
                        <a:pt x="343" y="29"/>
                      </a:lnTo>
                      <a:lnTo>
                        <a:pt x="365" y="39"/>
                      </a:lnTo>
                      <a:lnTo>
                        <a:pt x="378" y="60"/>
                      </a:lnTo>
                      <a:lnTo>
                        <a:pt x="389" y="81"/>
                      </a:lnTo>
                      <a:lnTo>
                        <a:pt x="392" y="102"/>
                      </a:lnTo>
                      <a:lnTo>
                        <a:pt x="392" y="134"/>
                      </a:lnTo>
                      <a:lnTo>
                        <a:pt x="411" y="134"/>
                      </a:lnTo>
                      <a:lnTo>
                        <a:pt x="411" y="126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algn="l" rtl="0" eaLnBrk="1" hangingPunct="1">
                    <a:defRPr kumimoji="0" lang="zh-CN" altLang="en-US" sz="2000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335891" name=""/>
                <p:cNvSpPr/>
                <p:nvPr/>
              </p:nvSpPr>
              <p:spPr>
                <a:xfrm>
                  <a:off x="3009" y="1884"/>
                  <a:ext cx="361" cy="288"/>
                </a:xfrm>
                <a:custGeom>
                  <a:rect l="l" t="t" r="r" b="b"/>
                  <a:pathLst>
                    <a:path w="724" h="575">
                      <a:moveTo>
                        <a:pt x="421" y="89"/>
                      </a:moveTo>
                      <a:lnTo>
                        <a:pt x="424" y="62"/>
                      </a:lnTo>
                      <a:lnTo>
                        <a:pt x="418" y="38"/>
                      </a:lnTo>
                      <a:lnTo>
                        <a:pt x="405" y="19"/>
                      </a:lnTo>
                      <a:lnTo>
                        <a:pt x="381" y="8"/>
                      </a:lnTo>
                      <a:lnTo>
                        <a:pt x="360" y="2"/>
                      </a:lnTo>
                      <a:lnTo>
                        <a:pt x="334" y="0"/>
                      </a:lnTo>
                      <a:lnTo>
                        <a:pt x="306" y="8"/>
                      </a:lnTo>
                      <a:lnTo>
                        <a:pt x="269" y="24"/>
                      </a:lnTo>
                      <a:lnTo>
                        <a:pt x="231" y="44"/>
                      </a:lnTo>
                      <a:lnTo>
                        <a:pt x="194" y="78"/>
                      </a:lnTo>
                      <a:lnTo>
                        <a:pt x="154" y="115"/>
                      </a:lnTo>
                      <a:lnTo>
                        <a:pt x="121" y="157"/>
                      </a:lnTo>
                      <a:lnTo>
                        <a:pt x="87" y="208"/>
                      </a:lnTo>
                      <a:lnTo>
                        <a:pt x="61" y="249"/>
                      </a:lnTo>
                      <a:lnTo>
                        <a:pt x="40" y="294"/>
                      </a:lnTo>
                      <a:lnTo>
                        <a:pt x="17" y="345"/>
                      </a:lnTo>
                      <a:lnTo>
                        <a:pt x="9" y="390"/>
                      </a:lnTo>
                      <a:lnTo>
                        <a:pt x="0" y="421"/>
                      </a:lnTo>
                      <a:lnTo>
                        <a:pt x="0" y="460"/>
                      </a:lnTo>
                      <a:lnTo>
                        <a:pt x="12" y="495"/>
                      </a:lnTo>
                      <a:lnTo>
                        <a:pt x="34" y="533"/>
                      </a:lnTo>
                      <a:lnTo>
                        <a:pt x="57" y="558"/>
                      </a:lnTo>
                      <a:lnTo>
                        <a:pt x="79" y="571"/>
                      </a:lnTo>
                      <a:lnTo>
                        <a:pt x="97" y="575"/>
                      </a:lnTo>
                      <a:lnTo>
                        <a:pt x="97" y="555"/>
                      </a:lnTo>
                      <a:lnTo>
                        <a:pt x="70" y="542"/>
                      </a:lnTo>
                      <a:lnTo>
                        <a:pt x="47" y="518"/>
                      </a:lnTo>
                      <a:lnTo>
                        <a:pt x="31" y="482"/>
                      </a:lnTo>
                      <a:lnTo>
                        <a:pt x="22" y="451"/>
                      </a:lnTo>
                      <a:lnTo>
                        <a:pt x="25" y="412"/>
                      </a:lnTo>
                      <a:lnTo>
                        <a:pt x="36" y="360"/>
                      </a:lnTo>
                      <a:lnTo>
                        <a:pt x="54" y="309"/>
                      </a:lnTo>
                      <a:lnTo>
                        <a:pt x="80" y="254"/>
                      </a:lnTo>
                      <a:lnTo>
                        <a:pt x="131" y="179"/>
                      </a:lnTo>
                      <a:lnTo>
                        <a:pt x="173" y="126"/>
                      </a:lnTo>
                      <a:lnTo>
                        <a:pt x="221" y="79"/>
                      </a:lnTo>
                      <a:lnTo>
                        <a:pt x="264" y="48"/>
                      </a:lnTo>
                      <a:lnTo>
                        <a:pt x="304" y="30"/>
                      </a:lnTo>
                      <a:lnTo>
                        <a:pt x="342" y="23"/>
                      </a:lnTo>
                      <a:lnTo>
                        <a:pt x="378" y="30"/>
                      </a:lnTo>
                      <a:lnTo>
                        <a:pt x="397" y="45"/>
                      </a:lnTo>
                      <a:lnTo>
                        <a:pt x="403" y="64"/>
                      </a:lnTo>
                      <a:lnTo>
                        <a:pt x="397" y="90"/>
                      </a:lnTo>
                      <a:lnTo>
                        <a:pt x="393" y="102"/>
                      </a:lnTo>
                      <a:lnTo>
                        <a:pt x="400" y="112"/>
                      </a:lnTo>
                      <a:lnTo>
                        <a:pt x="411" y="117"/>
                      </a:lnTo>
                      <a:lnTo>
                        <a:pt x="436" y="106"/>
                      </a:lnTo>
                      <a:lnTo>
                        <a:pt x="466" y="96"/>
                      </a:lnTo>
                      <a:lnTo>
                        <a:pt x="498" y="100"/>
                      </a:lnTo>
                      <a:lnTo>
                        <a:pt x="521" y="115"/>
                      </a:lnTo>
                      <a:lnTo>
                        <a:pt x="533" y="141"/>
                      </a:lnTo>
                      <a:lnTo>
                        <a:pt x="538" y="163"/>
                      </a:lnTo>
                      <a:lnTo>
                        <a:pt x="538" y="182"/>
                      </a:lnTo>
                      <a:lnTo>
                        <a:pt x="542" y="196"/>
                      </a:lnTo>
                      <a:lnTo>
                        <a:pt x="573" y="184"/>
                      </a:lnTo>
                      <a:lnTo>
                        <a:pt x="615" y="175"/>
                      </a:lnTo>
                      <a:lnTo>
                        <a:pt x="648" y="179"/>
                      </a:lnTo>
                      <a:lnTo>
                        <a:pt x="675" y="193"/>
                      </a:lnTo>
                      <a:lnTo>
                        <a:pt x="688" y="218"/>
                      </a:lnTo>
                      <a:lnTo>
                        <a:pt x="696" y="226"/>
                      </a:lnTo>
                      <a:lnTo>
                        <a:pt x="700" y="226"/>
                      </a:lnTo>
                      <a:lnTo>
                        <a:pt x="724" y="221"/>
                      </a:lnTo>
                      <a:lnTo>
                        <a:pt x="699" y="184"/>
                      </a:lnTo>
                      <a:lnTo>
                        <a:pt x="675" y="164"/>
                      </a:lnTo>
                      <a:lnTo>
                        <a:pt x="640" y="151"/>
                      </a:lnTo>
                      <a:lnTo>
                        <a:pt x="615" y="151"/>
                      </a:lnTo>
                      <a:lnTo>
                        <a:pt x="580" y="154"/>
                      </a:lnTo>
                      <a:lnTo>
                        <a:pt x="563" y="159"/>
                      </a:lnTo>
                      <a:lnTo>
                        <a:pt x="555" y="134"/>
                      </a:lnTo>
                      <a:lnTo>
                        <a:pt x="543" y="106"/>
                      </a:lnTo>
                      <a:lnTo>
                        <a:pt x="523" y="87"/>
                      </a:lnTo>
                      <a:lnTo>
                        <a:pt x="497" y="78"/>
                      </a:lnTo>
                      <a:lnTo>
                        <a:pt x="461" y="78"/>
                      </a:lnTo>
                      <a:lnTo>
                        <a:pt x="421" y="89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algn="l" rtl="0" eaLnBrk="1" hangingPunct="1">
                    <a:defRPr kumimoji="0" lang="zh-CN" altLang="en-US" sz="2000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5pPr>
                </a:lstStyle>
                <a:p/>
              </p:txBody>
            </p:sp>
            <p:sp>
              <p:nvSpPr>
                <p:cNvPr id="335892" name=""/>
                <p:cNvSpPr/>
                <p:nvPr/>
              </p:nvSpPr>
              <p:spPr>
                <a:xfrm>
                  <a:off x="3050" y="1949"/>
                  <a:ext cx="257" cy="369"/>
                </a:xfrm>
                <a:custGeom>
                  <a:rect l="l" t="t" r="r" b="b"/>
                  <a:pathLst>
                    <a:path w="515" h="739">
                      <a:moveTo>
                        <a:pt x="3" y="433"/>
                      </a:moveTo>
                      <a:lnTo>
                        <a:pt x="0" y="372"/>
                      </a:lnTo>
                      <a:lnTo>
                        <a:pt x="15" y="309"/>
                      </a:lnTo>
                      <a:lnTo>
                        <a:pt x="43" y="243"/>
                      </a:lnTo>
                      <a:lnTo>
                        <a:pt x="70" y="190"/>
                      </a:lnTo>
                      <a:lnTo>
                        <a:pt x="103" y="142"/>
                      </a:lnTo>
                      <a:lnTo>
                        <a:pt x="157" y="81"/>
                      </a:lnTo>
                      <a:lnTo>
                        <a:pt x="206" y="38"/>
                      </a:lnTo>
                      <a:lnTo>
                        <a:pt x="251" y="11"/>
                      </a:lnTo>
                      <a:lnTo>
                        <a:pt x="279" y="0"/>
                      </a:lnTo>
                      <a:lnTo>
                        <a:pt x="291" y="5"/>
                      </a:lnTo>
                      <a:lnTo>
                        <a:pt x="270" y="14"/>
                      </a:lnTo>
                      <a:lnTo>
                        <a:pt x="218" y="51"/>
                      </a:lnTo>
                      <a:lnTo>
                        <a:pt x="179" y="91"/>
                      </a:lnTo>
                      <a:lnTo>
                        <a:pt x="134" y="141"/>
                      </a:lnTo>
                      <a:lnTo>
                        <a:pt x="94" y="200"/>
                      </a:lnTo>
                      <a:lnTo>
                        <a:pt x="67" y="257"/>
                      </a:lnTo>
                      <a:lnTo>
                        <a:pt x="45" y="312"/>
                      </a:lnTo>
                      <a:lnTo>
                        <a:pt x="30" y="364"/>
                      </a:lnTo>
                      <a:lnTo>
                        <a:pt x="27" y="413"/>
                      </a:lnTo>
                      <a:lnTo>
                        <a:pt x="30" y="455"/>
                      </a:lnTo>
                      <a:lnTo>
                        <a:pt x="39" y="492"/>
                      </a:lnTo>
                      <a:lnTo>
                        <a:pt x="39" y="497"/>
                      </a:lnTo>
                      <a:lnTo>
                        <a:pt x="62" y="540"/>
                      </a:lnTo>
                      <a:lnTo>
                        <a:pt x="84" y="572"/>
                      </a:lnTo>
                      <a:lnTo>
                        <a:pt x="112" y="594"/>
                      </a:lnTo>
                      <a:lnTo>
                        <a:pt x="143" y="613"/>
                      </a:lnTo>
                      <a:lnTo>
                        <a:pt x="167" y="627"/>
                      </a:lnTo>
                      <a:lnTo>
                        <a:pt x="136" y="582"/>
                      </a:lnTo>
                      <a:lnTo>
                        <a:pt x="115" y="537"/>
                      </a:lnTo>
                      <a:lnTo>
                        <a:pt x="107" y="483"/>
                      </a:lnTo>
                      <a:lnTo>
                        <a:pt x="112" y="418"/>
                      </a:lnTo>
                      <a:lnTo>
                        <a:pt x="125" y="363"/>
                      </a:lnTo>
                      <a:lnTo>
                        <a:pt x="143" y="325"/>
                      </a:lnTo>
                      <a:lnTo>
                        <a:pt x="164" y="291"/>
                      </a:lnTo>
                      <a:lnTo>
                        <a:pt x="200" y="245"/>
                      </a:lnTo>
                      <a:lnTo>
                        <a:pt x="240" y="201"/>
                      </a:lnTo>
                      <a:lnTo>
                        <a:pt x="284" y="167"/>
                      </a:lnTo>
                      <a:lnTo>
                        <a:pt x="331" y="127"/>
                      </a:lnTo>
                      <a:lnTo>
                        <a:pt x="390" y="84"/>
                      </a:lnTo>
                      <a:lnTo>
                        <a:pt x="431" y="61"/>
                      </a:lnTo>
                      <a:lnTo>
                        <a:pt x="473" y="41"/>
                      </a:lnTo>
                      <a:lnTo>
                        <a:pt x="515" y="38"/>
                      </a:lnTo>
                      <a:lnTo>
                        <a:pt x="451" y="72"/>
                      </a:lnTo>
                      <a:lnTo>
                        <a:pt x="397" y="105"/>
                      </a:lnTo>
                      <a:lnTo>
                        <a:pt x="345" y="141"/>
                      </a:lnTo>
                      <a:lnTo>
                        <a:pt x="294" y="184"/>
                      </a:lnTo>
                      <a:lnTo>
                        <a:pt x="251" y="223"/>
                      </a:lnTo>
                      <a:lnTo>
                        <a:pt x="212" y="263"/>
                      </a:lnTo>
                      <a:lnTo>
                        <a:pt x="182" y="303"/>
                      </a:lnTo>
                      <a:lnTo>
                        <a:pt x="163" y="340"/>
                      </a:lnTo>
                      <a:lnTo>
                        <a:pt x="145" y="383"/>
                      </a:lnTo>
                      <a:lnTo>
                        <a:pt x="136" y="421"/>
                      </a:lnTo>
                      <a:lnTo>
                        <a:pt x="134" y="472"/>
                      </a:lnTo>
                      <a:lnTo>
                        <a:pt x="136" y="516"/>
                      </a:lnTo>
                      <a:lnTo>
                        <a:pt x="154" y="558"/>
                      </a:lnTo>
                      <a:lnTo>
                        <a:pt x="179" y="601"/>
                      </a:lnTo>
                      <a:lnTo>
                        <a:pt x="204" y="642"/>
                      </a:lnTo>
                      <a:lnTo>
                        <a:pt x="233" y="674"/>
                      </a:lnTo>
                      <a:lnTo>
                        <a:pt x="248" y="694"/>
                      </a:lnTo>
                      <a:lnTo>
                        <a:pt x="282" y="707"/>
                      </a:lnTo>
                      <a:lnTo>
                        <a:pt x="334" y="722"/>
                      </a:lnTo>
                      <a:lnTo>
                        <a:pt x="323" y="739"/>
                      </a:lnTo>
                      <a:lnTo>
                        <a:pt x="304" y="732"/>
                      </a:lnTo>
                      <a:lnTo>
                        <a:pt x="266" y="717"/>
                      </a:lnTo>
                      <a:lnTo>
                        <a:pt x="231" y="702"/>
                      </a:lnTo>
                      <a:lnTo>
                        <a:pt x="197" y="673"/>
                      </a:lnTo>
                      <a:lnTo>
                        <a:pt x="170" y="647"/>
                      </a:lnTo>
                      <a:lnTo>
                        <a:pt x="127" y="622"/>
                      </a:lnTo>
                      <a:lnTo>
                        <a:pt x="85" y="598"/>
                      </a:lnTo>
                      <a:lnTo>
                        <a:pt x="62" y="579"/>
                      </a:lnTo>
                      <a:lnTo>
                        <a:pt x="37" y="542"/>
                      </a:lnTo>
                      <a:lnTo>
                        <a:pt x="18" y="498"/>
                      </a:lnTo>
                      <a:lnTo>
                        <a:pt x="6" y="458"/>
                      </a:lnTo>
                      <a:lnTo>
                        <a:pt x="3" y="433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  <a:miter lim="800000"/>
                </a:ln>
              </p:spPr>
              <p:txBody>
                <a:bodyPr/>
                <a:lstStyle>
                  <a:defPPr algn="l" rtl="0" eaLnBrk="1" hangingPunct="1">
                    <a:defRPr kumimoji="0" lang="zh-CN" altLang="en-US" sz="2000"/>
                  </a:defPPr>
                  <a:lvl1pPr marL="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1pPr>
                  <a:lvl2pPr marL="4572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2pPr>
                  <a:lvl3pPr marL="9144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3pPr>
                  <a:lvl4pPr marL="13716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4pPr>
                  <a:lvl5pPr marL="1828800" indent="0" algn="l" defTabSz="914400" rtl="0" eaLnBrk="1" fontAlgn="base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>
                      <a:solidFill>
                        <a:schemeClr val="tx1"/>
                      </a:solidFill>
                      <a:latin typeface="Arial"/>
                      <a:ea typeface="宋体" pitchFamily="2" charset="-122"/>
                    </a:defRPr>
                  </a:lvl5pPr>
                </a:lstStyle>
                <a:p/>
              </p:txBody>
            </p:sp>
          </p:grpSp>
          <p:sp>
            <p:nvSpPr>
              <p:cNvPr id="335893" name=""/>
              <p:cNvSpPr/>
              <p:nvPr/>
            </p:nvSpPr>
            <p:spPr>
              <a:xfrm>
                <a:off x="3178" y="1992"/>
                <a:ext cx="334" cy="281"/>
              </a:xfrm>
              <a:custGeom>
                <a:rect l="l" t="t" r="r" b="b"/>
                <a:pathLst>
                  <a:path w="668" h="563">
                    <a:moveTo>
                      <a:pt x="632" y="116"/>
                    </a:moveTo>
                    <a:lnTo>
                      <a:pt x="652" y="138"/>
                    </a:lnTo>
                    <a:lnTo>
                      <a:pt x="665" y="156"/>
                    </a:lnTo>
                    <a:lnTo>
                      <a:pt x="668" y="168"/>
                    </a:lnTo>
                    <a:lnTo>
                      <a:pt x="660" y="176"/>
                    </a:lnTo>
                    <a:lnTo>
                      <a:pt x="657" y="176"/>
                    </a:lnTo>
                    <a:lnTo>
                      <a:pt x="640" y="171"/>
                    </a:lnTo>
                    <a:lnTo>
                      <a:pt x="620" y="153"/>
                    </a:lnTo>
                    <a:lnTo>
                      <a:pt x="588" y="108"/>
                    </a:lnTo>
                    <a:lnTo>
                      <a:pt x="544" y="78"/>
                    </a:lnTo>
                    <a:lnTo>
                      <a:pt x="507" y="59"/>
                    </a:lnTo>
                    <a:lnTo>
                      <a:pt x="468" y="40"/>
                    </a:lnTo>
                    <a:lnTo>
                      <a:pt x="423" y="28"/>
                    </a:lnTo>
                    <a:lnTo>
                      <a:pt x="382" y="22"/>
                    </a:lnTo>
                    <a:lnTo>
                      <a:pt x="335" y="25"/>
                    </a:lnTo>
                    <a:lnTo>
                      <a:pt x="292" y="40"/>
                    </a:lnTo>
                    <a:lnTo>
                      <a:pt x="247" y="59"/>
                    </a:lnTo>
                    <a:lnTo>
                      <a:pt x="195" y="89"/>
                    </a:lnTo>
                    <a:lnTo>
                      <a:pt x="152" y="129"/>
                    </a:lnTo>
                    <a:lnTo>
                      <a:pt x="110" y="180"/>
                    </a:lnTo>
                    <a:lnTo>
                      <a:pt x="78" y="223"/>
                    </a:lnTo>
                    <a:lnTo>
                      <a:pt x="53" y="265"/>
                    </a:lnTo>
                    <a:lnTo>
                      <a:pt x="33" y="316"/>
                    </a:lnTo>
                    <a:lnTo>
                      <a:pt x="23" y="367"/>
                    </a:lnTo>
                    <a:lnTo>
                      <a:pt x="22" y="423"/>
                    </a:lnTo>
                    <a:lnTo>
                      <a:pt x="23" y="450"/>
                    </a:lnTo>
                    <a:lnTo>
                      <a:pt x="24" y="490"/>
                    </a:lnTo>
                    <a:lnTo>
                      <a:pt x="38" y="516"/>
                    </a:lnTo>
                    <a:lnTo>
                      <a:pt x="62" y="542"/>
                    </a:lnTo>
                    <a:lnTo>
                      <a:pt x="50" y="562"/>
                    </a:lnTo>
                    <a:lnTo>
                      <a:pt x="47" y="563"/>
                    </a:lnTo>
                    <a:lnTo>
                      <a:pt x="46" y="560"/>
                    </a:lnTo>
                    <a:lnTo>
                      <a:pt x="21" y="524"/>
                    </a:lnTo>
                    <a:lnTo>
                      <a:pt x="6" y="490"/>
                    </a:lnTo>
                    <a:lnTo>
                      <a:pt x="0" y="449"/>
                    </a:lnTo>
                    <a:lnTo>
                      <a:pt x="0" y="393"/>
                    </a:lnTo>
                    <a:lnTo>
                      <a:pt x="6" y="343"/>
                    </a:lnTo>
                    <a:lnTo>
                      <a:pt x="18" y="291"/>
                    </a:lnTo>
                    <a:lnTo>
                      <a:pt x="43" y="239"/>
                    </a:lnTo>
                    <a:lnTo>
                      <a:pt x="77" y="189"/>
                    </a:lnTo>
                    <a:lnTo>
                      <a:pt x="116" y="137"/>
                    </a:lnTo>
                    <a:lnTo>
                      <a:pt x="153" y="96"/>
                    </a:lnTo>
                    <a:lnTo>
                      <a:pt x="195" y="62"/>
                    </a:lnTo>
                    <a:lnTo>
                      <a:pt x="246" y="36"/>
                    </a:lnTo>
                    <a:lnTo>
                      <a:pt x="299" y="14"/>
                    </a:lnTo>
                    <a:lnTo>
                      <a:pt x="355" y="3"/>
                    </a:lnTo>
                    <a:lnTo>
                      <a:pt x="398" y="0"/>
                    </a:lnTo>
                    <a:lnTo>
                      <a:pt x="451" y="10"/>
                    </a:lnTo>
                    <a:lnTo>
                      <a:pt x="503" y="28"/>
                    </a:lnTo>
                    <a:lnTo>
                      <a:pt x="558" y="55"/>
                    </a:lnTo>
                    <a:lnTo>
                      <a:pt x="602" y="88"/>
                    </a:lnTo>
                    <a:lnTo>
                      <a:pt x="632" y="11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</p:grpSp>
        <p:sp>
          <p:nvSpPr>
            <p:cNvPr id="335894" name=""/>
            <p:cNvSpPr/>
            <p:nvPr/>
          </p:nvSpPr>
          <p:spPr>
            <a:xfrm>
              <a:off x="3211" y="2035"/>
              <a:ext cx="229" cy="209"/>
            </a:xfrm>
            <a:custGeom>
              <a:rect l="l" t="t" r="r" b="b"/>
              <a:pathLst>
                <a:path w="459" h="418">
                  <a:moveTo>
                    <a:pt x="121" y="5"/>
                  </a:moveTo>
                  <a:lnTo>
                    <a:pt x="145" y="2"/>
                  </a:lnTo>
                  <a:lnTo>
                    <a:pt x="168" y="0"/>
                  </a:lnTo>
                  <a:lnTo>
                    <a:pt x="179" y="5"/>
                  </a:lnTo>
                  <a:lnTo>
                    <a:pt x="194" y="5"/>
                  </a:lnTo>
                  <a:lnTo>
                    <a:pt x="211" y="13"/>
                  </a:lnTo>
                  <a:lnTo>
                    <a:pt x="224" y="35"/>
                  </a:lnTo>
                  <a:lnTo>
                    <a:pt x="243" y="30"/>
                  </a:lnTo>
                  <a:lnTo>
                    <a:pt x="267" y="33"/>
                  </a:lnTo>
                  <a:lnTo>
                    <a:pt x="291" y="43"/>
                  </a:lnTo>
                  <a:lnTo>
                    <a:pt x="298" y="58"/>
                  </a:lnTo>
                  <a:lnTo>
                    <a:pt x="302" y="70"/>
                  </a:lnTo>
                  <a:lnTo>
                    <a:pt x="327" y="74"/>
                  </a:lnTo>
                  <a:lnTo>
                    <a:pt x="336" y="77"/>
                  </a:lnTo>
                  <a:lnTo>
                    <a:pt x="341" y="62"/>
                  </a:lnTo>
                  <a:lnTo>
                    <a:pt x="360" y="52"/>
                  </a:lnTo>
                  <a:lnTo>
                    <a:pt x="377" y="47"/>
                  </a:lnTo>
                  <a:lnTo>
                    <a:pt x="402" y="49"/>
                  </a:lnTo>
                  <a:lnTo>
                    <a:pt x="421" y="62"/>
                  </a:lnTo>
                  <a:lnTo>
                    <a:pt x="441" y="74"/>
                  </a:lnTo>
                  <a:lnTo>
                    <a:pt x="455" y="94"/>
                  </a:lnTo>
                  <a:lnTo>
                    <a:pt x="459" y="112"/>
                  </a:lnTo>
                  <a:lnTo>
                    <a:pt x="452" y="134"/>
                  </a:lnTo>
                  <a:lnTo>
                    <a:pt x="437" y="147"/>
                  </a:lnTo>
                  <a:lnTo>
                    <a:pt x="421" y="155"/>
                  </a:lnTo>
                  <a:lnTo>
                    <a:pt x="396" y="159"/>
                  </a:lnTo>
                  <a:lnTo>
                    <a:pt x="374" y="157"/>
                  </a:lnTo>
                  <a:lnTo>
                    <a:pt x="351" y="143"/>
                  </a:lnTo>
                  <a:lnTo>
                    <a:pt x="344" y="134"/>
                  </a:lnTo>
                  <a:lnTo>
                    <a:pt x="334" y="149"/>
                  </a:lnTo>
                  <a:lnTo>
                    <a:pt x="356" y="183"/>
                  </a:lnTo>
                  <a:lnTo>
                    <a:pt x="364" y="211"/>
                  </a:lnTo>
                  <a:lnTo>
                    <a:pt x="362" y="234"/>
                  </a:lnTo>
                  <a:lnTo>
                    <a:pt x="354" y="260"/>
                  </a:lnTo>
                  <a:lnTo>
                    <a:pt x="336" y="283"/>
                  </a:lnTo>
                  <a:lnTo>
                    <a:pt x="313" y="307"/>
                  </a:lnTo>
                  <a:lnTo>
                    <a:pt x="286" y="321"/>
                  </a:lnTo>
                  <a:lnTo>
                    <a:pt x="257" y="328"/>
                  </a:lnTo>
                  <a:lnTo>
                    <a:pt x="227" y="328"/>
                  </a:lnTo>
                  <a:lnTo>
                    <a:pt x="207" y="320"/>
                  </a:lnTo>
                  <a:lnTo>
                    <a:pt x="191" y="310"/>
                  </a:lnTo>
                  <a:lnTo>
                    <a:pt x="174" y="293"/>
                  </a:lnTo>
                  <a:lnTo>
                    <a:pt x="181" y="338"/>
                  </a:lnTo>
                  <a:lnTo>
                    <a:pt x="175" y="373"/>
                  </a:lnTo>
                  <a:lnTo>
                    <a:pt x="158" y="398"/>
                  </a:lnTo>
                  <a:lnTo>
                    <a:pt x="136" y="413"/>
                  </a:lnTo>
                  <a:lnTo>
                    <a:pt x="101" y="418"/>
                  </a:lnTo>
                  <a:lnTo>
                    <a:pt x="79" y="415"/>
                  </a:lnTo>
                  <a:lnTo>
                    <a:pt x="56" y="406"/>
                  </a:lnTo>
                  <a:lnTo>
                    <a:pt x="36" y="395"/>
                  </a:lnTo>
                  <a:lnTo>
                    <a:pt x="20" y="370"/>
                  </a:lnTo>
                  <a:lnTo>
                    <a:pt x="8" y="352"/>
                  </a:lnTo>
                  <a:lnTo>
                    <a:pt x="0" y="325"/>
                  </a:lnTo>
                  <a:lnTo>
                    <a:pt x="3" y="295"/>
                  </a:lnTo>
                  <a:lnTo>
                    <a:pt x="18" y="275"/>
                  </a:lnTo>
                  <a:lnTo>
                    <a:pt x="44" y="255"/>
                  </a:lnTo>
                  <a:lnTo>
                    <a:pt x="68" y="237"/>
                  </a:lnTo>
                  <a:lnTo>
                    <a:pt x="96" y="227"/>
                  </a:lnTo>
                  <a:lnTo>
                    <a:pt x="136" y="234"/>
                  </a:lnTo>
                  <a:lnTo>
                    <a:pt x="130" y="223"/>
                  </a:lnTo>
                  <a:lnTo>
                    <a:pt x="107" y="215"/>
                  </a:lnTo>
                  <a:lnTo>
                    <a:pt x="90" y="204"/>
                  </a:lnTo>
                  <a:lnTo>
                    <a:pt x="81" y="188"/>
                  </a:lnTo>
                  <a:lnTo>
                    <a:pt x="76" y="189"/>
                  </a:lnTo>
                  <a:lnTo>
                    <a:pt x="56" y="177"/>
                  </a:lnTo>
                  <a:lnTo>
                    <a:pt x="44" y="162"/>
                  </a:lnTo>
                  <a:lnTo>
                    <a:pt x="37" y="136"/>
                  </a:lnTo>
                  <a:lnTo>
                    <a:pt x="37" y="115"/>
                  </a:lnTo>
                  <a:lnTo>
                    <a:pt x="29" y="95"/>
                  </a:lnTo>
                  <a:lnTo>
                    <a:pt x="52" y="62"/>
                  </a:lnTo>
                  <a:lnTo>
                    <a:pt x="88" y="22"/>
                  </a:lnTo>
                  <a:lnTo>
                    <a:pt x="121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5895" name=""/>
            <p:cNvSpPr/>
            <p:nvPr/>
          </p:nvSpPr>
          <p:spPr>
            <a:xfrm>
              <a:off x="3290" y="2099"/>
              <a:ext cx="94" cy="90"/>
            </a:xfrm>
            <a:custGeom>
              <a:rect l="l" t="t" r="r" b="b"/>
              <a:pathLst>
                <a:path w="190" h="181">
                  <a:moveTo>
                    <a:pt x="50" y="7"/>
                  </a:moveTo>
                  <a:lnTo>
                    <a:pt x="65" y="2"/>
                  </a:lnTo>
                  <a:lnTo>
                    <a:pt x="93" y="0"/>
                  </a:lnTo>
                  <a:lnTo>
                    <a:pt x="123" y="5"/>
                  </a:lnTo>
                  <a:lnTo>
                    <a:pt x="151" y="16"/>
                  </a:lnTo>
                  <a:lnTo>
                    <a:pt x="171" y="34"/>
                  </a:lnTo>
                  <a:lnTo>
                    <a:pt x="183" y="59"/>
                  </a:lnTo>
                  <a:lnTo>
                    <a:pt x="190" y="89"/>
                  </a:lnTo>
                  <a:lnTo>
                    <a:pt x="183" y="117"/>
                  </a:lnTo>
                  <a:lnTo>
                    <a:pt x="168" y="142"/>
                  </a:lnTo>
                  <a:lnTo>
                    <a:pt x="150" y="166"/>
                  </a:lnTo>
                  <a:lnTo>
                    <a:pt x="121" y="175"/>
                  </a:lnTo>
                  <a:lnTo>
                    <a:pt x="81" y="181"/>
                  </a:lnTo>
                  <a:lnTo>
                    <a:pt x="57" y="174"/>
                  </a:lnTo>
                  <a:lnTo>
                    <a:pt x="35" y="158"/>
                  </a:lnTo>
                  <a:lnTo>
                    <a:pt x="15" y="129"/>
                  </a:lnTo>
                  <a:lnTo>
                    <a:pt x="4" y="102"/>
                  </a:lnTo>
                  <a:lnTo>
                    <a:pt x="0" y="76"/>
                  </a:lnTo>
                  <a:lnTo>
                    <a:pt x="8" y="47"/>
                  </a:lnTo>
                  <a:lnTo>
                    <a:pt x="30" y="25"/>
                  </a:lnTo>
                  <a:lnTo>
                    <a:pt x="50" y="7"/>
                  </a:lnTo>
                  <a:close/>
                </a:path>
              </a:pathLst>
            </a:custGeom>
            <a:solidFill>
              <a:srgbClr val="FF9933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5896" name=""/>
            <p:cNvSpPr/>
            <p:nvPr/>
          </p:nvSpPr>
          <p:spPr>
            <a:xfrm>
              <a:off x="3384" y="2066"/>
              <a:ext cx="49" cy="41"/>
            </a:xfrm>
            <a:custGeom>
              <a:rect l="l" t="t" r="r" b="b"/>
              <a:pathLst>
                <a:path w="97" h="83">
                  <a:moveTo>
                    <a:pt x="14" y="61"/>
                  </a:moveTo>
                  <a:lnTo>
                    <a:pt x="3" y="43"/>
                  </a:lnTo>
                  <a:lnTo>
                    <a:pt x="0" y="18"/>
                  </a:lnTo>
                  <a:lnTo>
                    <a:pt x="13" y="3"/>
                  </a:lnTo>
                  <a:lnTo>
                    <a:pt x="28" y="0"/>
                  </a:lnTo>
                  <a:lnTo>
                    <a:pt x="50" y="1"/>
                  </a:lnTo>
                  <a:lnTo>
                    <a:pt x="71" y="15"/>
                  </a:lnTo>
                  <a:lnTo>
                    <a:pt x="90" y="36"/>
                  </a:lnTo>
                  <a:lnTo>
                    <a:pt x="97" y="58"/>
                  </a:lnTo>
                  <a:lnTo>
                    <a:pt x="87" y="73"/>
                  </a:lnTo>
                  <a:lnTo>
                    <a:pt x="67" y="83"/>
                  </a:lnTo>
                  <a:lnTo>
                    <a:pt x="63" y="83"/>
                  </a:lnTo>
                  <a:lnTo>
                    <a:pt x="39" y="79"/>
                  </a:lnTo>
                  <a:lnTo>
                    <a:pt x="20" y="71"/>
                  </a:lnTo>
                  <a:lnTo>
                    <a:pt x="14" y="61"/>
                  </a:lnTo>
                  <a:close/>
                </a:path>
              </a:pathLst>
            </a:custGeom>
            <a:solidFill>
              <a:srgbClr val="FFFF00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5897" name=""/>
            <p:cNvSpPr/>
            <p:nvPr/>
          </p:nvSpPr>
          <p:spPr>
            <a:xfrm>
              <a:off x="3221" y="2157"/>
              <a:ext cx="72" cy="77"/>
            </a:xfrm>
            <a:custGeom>
              <a:rect l="l" t="t" r="r" b="b"/>
              <a:pathLst>
                <a:path w="145" h="153">
                  <a:moveTo>
                    <a:pt x="28" y="30"/>
                  </a:moveTo>
                  <a:lnTo>
                    <a:pt x="49" y="11"/>
                  </a:lnTo>
                  <a:lnTo>
                    <a:pt x="45" y="12"/>
                  </a:lnTo>
                  <a:lnTo>
                    <a:pt x="75" y="0"/>
                  </a:lnTo>
                  <a:lnTo>
                    <a:pt x="105" y="6"/>
                  </a:lnTo>
                  <a:lnTo>
                    <a:pt x="127" y="23"/>
                  </a:lnTo>
                  <a:lnTo>
                    <a:pt x="140" y="45"/>
                  </a:lnTo>
                  <a:lnTo>
                    <a:pt x="145" y="78"/>
                  </a:lnTo>
                  <a:lnTo>
                    <a:pt x="138" y="115"/>
                  </a:lnTo>
                  <a:lnTo>
                    <a:pt x="126" y="141"/>
                  </a:lnTo>
                  <a:lnTo>
                    <a:pt x="106" y="151"/>
                  </a:lnTo>
                  <a:lnTo>
                    <a:pt x="82" y="153"/>
                  </a:lnTo>
                  <a:lnTo>
                    <a:pt x="78" y="153"/>
                  </a:lnTo>
                  <a:lnTo>
                    <a:pt x="60" y="151"/>
                  </a:lnTo>
                  <a:lnTo>
                    <a:pt x="33" y="138"/>
                  </a:lnTo>
                  <a:lnTo>
                    <a:pt x="15" y="115"/>
                  </a:lnTo>
                  <a:lnTo>
                    <a:pt x="0" y="85"/>
                  </a:lnTo>
                  <a:lnTo>
                    <a:pt x="3" y="53"/>
                  </a:lnTo>
                  <a:lnTo>
                    <a:pt x="15" y="38"/>
                  </a:lnTo>
                  <a:lnTo>
                    <a:pt x="28" y="30"/>
                  </a:lnTo>
                  <a:close/>
                </a:path>
              </a:pathLst>
            </a:custGeom>
            <a:solidFill>
              <a:srgbClr val="FF9999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5898" name=""/>
            <p:cNvSpPr/>
            <p:nvPr/>
          </p:nvSpPr>
          <p:spPr>
            <a:xfrm>
              <a:off x="3268" y="2038"/>
              <a:ext cx="29" cy="22"/>
            </a:xfrm>
            <a:custGeom>
              <a:rect l="l" t="t" r="r" b="b"/>
              <a:pathLst>
                <a:path w="57" h="43">
                  <a:moveTo>
                    <a:pt x="15" y="12"/>
                  </a:moveTo>
                  <a:lnTo>
                    <a:pt x="30" y="4"/>
                  </a:lnTo>
                  <a:lnTo>
                    <a:pt x="47" y="0"/>
                  </a:lnTo>
                  <a:lnTo>
                    <a:pt x="55" y="10"/>
                  </a:lnTo>
                  <a:lnTo>
                    <a:pt x="57" y="26"/>
                  </a:lnTo>
                  <a:lnTo>
                    <a:pt x="40" y="41"/>
                  </a:lnTo>
                  <a:lnTo>
                    <a:pt x="36" y="43"/>
                  </a:lnTo>
                  <a:lnTo>
                    <a:pt x="12" y="41"/>
                  </a:lnTo>
                  <a:lnTo>
                    <a:pt x="0" y="31"/>
                  </a:lnTo>
                  <a:lnTo>
                    <a:pt x="10" y="17"/>
                  </a:lnTo>
                  <a:lnTo>
                    <a:pt x="15" y="12"/>
                  </a:lnTo>
                  <a:close/>
                </a:path>
              </a:pathLst>
            </a:custGeom>
            <a:solidFill>
              <a:srgbClr val="990066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5899" name=""/>
            <p:cNvSpPr/>
            <p:nvPr/>
          </p:nvSpPr>
          <p:spPr>
            <a:xfrm>
              <a:off x="3264" y="2067"/>
              <a:ext cx="34" cy="30"/>
            </a:xfrm>
            <a:custGeom>
              <a:rect l="l" t="t" r="r" b="b"/>
              <a:pathLst>
                <a:path w="66" h="59">
                  <a:moveTo>
                    <a:pt x="21" y="0"/>
                  </a:moveTo>
                  <a:lnTo>
                    <a:pt x="47" y="0"/>
                  </a:lnTo>
                  <a:lnTo>
                    <a:pt x="63" y="14"/>
                  </a:lnTo>
                  <a:lnTo>
                    <a:pt x="66" y="37"/>
                  </a:lnTo>
                  <a:lnTo>
                    <a:pt x="53" y="55"/>
                  </a:lnTo>
                  <a:lnTo>
                    <a:pt x="26" y="57"/>
                  </a:lnTo>
                  <a:lnTo>
                    <a:pt x="22" y="59"/>
                  </a:lnTo>
                  <a:lnTo>
                    <a:pt x="4" y="44"/>
                  </a:lnTo>
                  <a:lnTo>
                    <a:pt x="0" y="20"/>
                  </a:lnTo>
                  <a:lnTo>
                    <a:pt x="9" y="6"/>
                  </a:lnTo>
                  <a:lnTo>
                    <a:pt x="21" y="0"/>
                  </a:lnTo>
                  <a:close/>
                </a:path>
              </a:pathLst>
            </a:custGeom>
            <a:solidFill>
              <a:srgbClr val="990066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5900" name=""/>
            <p:cNvSpPr/>
            <p:nvPr/>
          </p:nvSpPr>
          <p:spPr>
            <a:xfrm>
              <a:off x="3234" y="2062"/>
              <a:ext cx="29" cy="22"/>
            </a:xfrm>
            <a:custGeom>
              <a:rect l="l" t="t" r="r" b="b"/>
              <a:pathLst>
                <a:path w="57" h="44">
                  <a:moveTo>
                    <a:pt x="28" y="0"/>
                  </a:moveTo>
                  <a:lnTo>
                    <a:pt x="53" y="1"/>
                  </a:lnTo>
                  <a:lnTo>
                    <a:pt x="58" y="15"/>
                  </a:lnTo>
                  <a:lnTo>
                    <a:pt x="53" y="32"/>
                  </a:lnTo>
                  <a:lnTo>
                    <a:pt x="30" y="42"/>
                  </a:lnTo>
                  <a:lnTo>
                    <a:pt x="26" y="44"/>
                  </a:lnTo>
                  <a:lnTo>
                    <a:pt x="8" y="39"/>
                  </a:lnTo>
                  <a:lnTo>
                    <a:pt x="3" y="39"/>
                  </a:lnTo>
                  <a:lnTo>
                    <a:pt x="0" y="23"/>
                  </a:lnTo>
                  <a:lnTo>
                    <a:pt x="13" y="6"/>
                  </a:lnTo>
                  <a:lnTo>
                    <a:pt x="28" y="0"/>
                  </a:lnTo>
                  <a:close/>
                </a:path>
              </a:pathLst>
            </a:custGeom>
            <a:solidFill>
              <a:srgbClr val="990066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5901" name=""/>
            <p:cNvSpPr/>
            <p:nvPr/>
          </p:nvSpPr>
          <p:spPr>
            <a:xfrm>
              <a:off x="3235" y="2087"/>
              <a:ext cx="33" cy="35"/>
            </a:xfrm>
            <a:custGeom>
              <a:rect l="l" t="t" r="r" b="b"/>
              <a:pathLst>
                <a:path w="66" h="71">
                  <a:moveTo>
                    <a:pt x="17" y="10"/>
                  </a:moveTo>
                  <a:lnTo>
                    <a:pt x="42" y="0"/>
                  </a:lnTo>
                  <a:lnTo>
                    <a:pt x="59" y="14"/>
                  </a:lnTo>
                  <a:lnTo>
                    <a:pt x="66" y="37"/>
                  </a:lnTo>
                  <a:lnTo>
                    <a:pt x="59" y="59"/>
                  </a:lnTo>
                  <a:lnTo>
                    <a:pt x="55" y="63"/>
                  </a:lnTo>
                  <a:lnTo>
                    <a:pt x="42" y="69"/>
                  </a:lnTo>
                  <a:lnTo>
                    <a:pt x="39" y="71"/>
                  </a:lnTo>
                  <a:lnTo>
                    <a:pt x="17" y="65"/>
                  </a:lnTo>
                  <a:lnTo>
                    <a:pt x="5" y="50"/>
                  </a:lnTo>
                  <a:lnTo>
                    <a:pt x="0" y="27"/>
                  </a:lnTo>
                  <a:lnTo>
                    <a:pt x="17" y="10"/>
                  </a:lnTo>
                  <a:close/>
                </a:path>
              </a:pathLst>
            </a:custGeom>
            <a:solidFill>
              <a:srgbClr val="990066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5902" name=""/>
            <p:cNvSpPr/>
            <p:nvPr/>
          </p:nvSpPr>
          <p:spPr>
            <a:xfrm>
              <a:off x="3259" y="2102"/>
              <a:ext cx="36" cy="38"/>
            </a:xfrm>
            <a:custGeom>
              <a:rect l="l" t="t" r="r" b="b"/>
              <a:pathLst>
                <a:path w="71" h="77">
                  <a:moveTo>
                    <a:pt x="31" y="1"/>
                  </a:moveTo>
                  <a:lnTo>
                    <a:pt x="52" y="0"/>
                  </a:lnTo>
                  <a:lnTo>
                    <a:pt x="67" y="8"/>
                  </a:lnTo>
                  <a:lnTo>
                    <a:pt x="71" y="23"/>
                  </a:lnTo>
                  <a:lnTo>
                    <a:pt x="54" y="40"/>
                  </a:lnTo>
                  <a:lnTo>
                    <a:pt x="46" y="59"/>
                  </a:lnTo>
                  <a:lnTo>
                    <a:pt x="47" y="77"/>
                  </a:lnTo>
                  <a:lnTo>
                    <a:pt x="29" y="75"/>
                  </a:lnTo>
                  <a:lnTo>
                    <a:pt x="10" y="62"/>
                  </a:lnTo>
                  <a:lnTo>
                    <a:pt x="0" y="49"/>
                  </a:lnTo>
                  <a:lnTo>
                    <a:pt x="16" y="39"/>
                  </a:lnTo>
                  <a:lnTo>
                    <a:pt x="27" y="16"/>
                  </a:lnTo>
                  <a:lnTo>
                    <a:pt x="31" y="1"/>
                  </a:lnTo>
                  <a:close/>
                </a:path>
              </a:pathLst>
            </a:custGeom>
            <a:solidFill>
              <a:srgbClr val="990066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5903" name=""/>
            <p:cNvSpPr/>
            <p:nvPr/>
          </p:nvSpPr>
          <p:spPr>
            <a:xfrm>
              <a:off x="3297" y="2071"/>
              <a:ext cx="32" cy="34"/>
            </a:xfrm>
            <a:custGeom>
              <a:rect l="l" t="t" r="r" b="b"/>
              <a:pathLst>
                <a:path w="65" h="68">
                  <a:moveTo>
                    <a:pt x="13" y="0"/>
                  </a:moveTo>
                  <a:lnTo>
                    <a:pt x="18" y="21"/>
                  </a:lnTo>
                  <a:lnTo>
                    <a:pt x="13" y="40"/>
                  </a:lnTo>
                  <a:lnTo>
                    <a:pt x="9" y="43"/>
                  </a:lnTo>
                  <a:lnTo>
                    <a:pt x="0" y="51"/>
                  </a:lnTo>
                  <a:lnTo>
                    <a:pt x="13" y="68"/>
                  </a:lnTo>
                  <a:lnTo>
                    <a:pt x="25" y="53"/>
                  </a:lnTo>
                  <a:lnTo>
                    <a:pt x="43" y="46"/>
                  </a:lnTo>
                  <a:lnTo>
                    <a:pt x="65" y="45"/>
                  </a:lnTo>
                  <a:lnTo>
                    <a:pt x="59" y="30"/>
                  </a:lnTo>
                  <a:lnTo>
                    <a:pt x="41" y="7"/>
                  </a:lnTo>
                  <a:lnTo>
                    <a:pt x="13" y="0"/>
                  </a:lnTo>
                  <a:close/>
                </a:path>
              </a:pathLst>
            </a:custGeom>
            <a:solidFill>
              <a:srgbClr val="990066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5904" name=""/>
            <p:cNvSpPr/>
            <p:nvPr/>
          </p:nvSpPr>
          <p:spPr>
            <a:xfrm>
              <a:off x="3293" y="2041"/>
              <a:ext cx="26" cy="30"/>
            </a:xfrm>
            <a:custGeom>
              <a:rect l="l" t="t" r="r" b="b"/>
              <a:pathLst>
                <a:path w="52" h="61">
                  <a:moveTo>
                    <a:pt x="5" y="37"/>
                  </a:moveTo>
                  <a:lnTo>
                    <a:pt x="17" y="18"/>
                  </a:lnTo>
                  <a:lnTo>
                    <a:pt x="15" y="0"/>
                  </a:lnTo>
                  <a:lnTo>
                    <a:pt x="35" y="6"/>
                  </a:lnTo>
                  <a:lnTo>
                    <a:pt x="50" y="21"/>
                  </a:lnTo>
                  <a:lnTo>
                    <a:pt x="52" y="45"/>
                  </a:lnTo>
                  <a:lnTo>
                    <a:pt x="48" y="61"/>
                  </a:lnTo>
                  <a:lnTo>
                    <a:pt x="17" y="55"/>
                  </a:lnTo>
                  <a:lnTo>
                    <a:pt x="7" y="50"/>
                  </a:lnTo>
                  <a:lnTo>
                    <a:pt x="0" y="40"/>
                  </a:lnTo>
                  <a:lnTo>
                    <a:pt x="5" y="37"/>
                  </a:lnTo>
                  <a:close/>
                </a:path>
              </a:pathLst>
            </a:custGeom>
            <a:solidFill>
              <a:srgbClr val="990066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5905" name=""/>
            <p:cNvSpPr/>
            <p:nvPr/>
          </p:nvSpPr>
          <p:spPr>
            <a:xfrm>
              <a:off x="3320" y="2053"/>
              <a:ext cx="35" cy="32"/>
            </a:xfrm>
            <a:custGeom>
              <a:rect l="l" t="t" r="r" b="b"/>
              <a:pathLst>
                <a:path w="68" h="65">
                  <a:moveTo>
                    <a:pt x="0" y="36"/>
                  </a:moveTo>
                  <a:lnTo>
                    <a:pt x="4" y="25"/>
                  </a:lnTo>
                  <a:lnTo>
                    <a:pt x="2" y="8"/>
                  </a:lnTo>
                  <a:lnTo>
                    <a:pt x="23" y="0"/>
                  </a:lnTo>
                  <a:lnTo>
                    <a:pt x="48" y="5"/>
                  </a:lnTo>
                  <a:lnTo>
                    <a:pt x="63" y="15"/>
                  </a:lnTo>
                  <a:lnTo>
                    <a:pt x="68" y="36"/>
                  </a:lnTo>
                  <a:lnTo>
                    <a:pt x="61" y="55"/>
                  </a:lnTo>
                  <a:lnTo>
                    <a:pt x="38" y="65"/>
                  </a:lnTo>
                  <a:lnTo>
                    <a:pt x="23" y="63"/>
                  </a:lnTo>
                  <a:lnTo>
                    <a:pt x="15" y="55"/>
                  </a:lnTo>
                  <a:lnTo>
                    <a:pt x="0" y="36"/>
                  </a:lnTo>
                  <a:close/>
                </a:path>
              </a:pathLst>
            </a:custGeom>
            <a:solidFill>
              <a:srgbClr val="990066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5906" name=""/>
            <p:cNvSpPr/>
            <p:nvPr/>
          </p:nvSpPr>
          <p:spPr>
            <a:xfrm>
              <a:off x="3344" y="2075"/>
              <a:ext cx="37" cy="26"/>
            </a:xfrm>
            <a:custGeom>
              <a:rect l="l" t="t" r="r" b="b"/>
              <a:pathLst>
                <a:path w="72" h="52">
                  <a:moveTo>
                    <a:pt x="1" y="32"/>
                  </a:moveTo>
                  <a:lnTo>
                    <a:pt x="22" y="22"/>
                  </a:lnTo>
                  <a:lnTo>
                    <a:pt x="32" y="0"/>
                  </a:lnTo>
                  <a:lnTo>
                    <a:pt x="52" y="4"/>
                  </a:lnTo>
                  <a:lnTo>
                    <a:pt x="66" y="11"/>
                  </a:lnTo>
                  <a:lnTo>
                    <a:pt x="72" y="33"/>
                  </a:lnTo>
                  <a:lnTo>
                    <a:pt x="63" y="49"/>
                  </a:lnTo>
                  <a:lnTo>
                    <a:pt x="44" y="52"/>
                  </a:lnTo>
                  <a:lnTo>
                    <a:pt x="16" y="44"/>
                  </a:lnTo>
                  <a:lnTo>
                    <a:pt x="0" y="38"/>
                  </a:lnTo>
                  <a:lnTo>
                    <a:pt x="1" y="32"/>
                  </a:lnTo>
                  <a:close/>
                </a:path>
              </a:pathLst>
            </a:custGeom>
            <a:solidFill>
              <a:srgbClr val="990066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5907" name=""/>
            <p:cNvSpPr/>
            <p:nvPr/>
          </p:nvSpPr>
          <p:spPr>
            <a:xfrm>
              <a:off x="3383" y="2063"/>
              <a:ext cx="187" cy="167"/>
            </a:xfrm>
            <a:custGeom>
              <a:rect l="l" t="t" r="r" b="b"/>
              <a:pathLst>
                <a:path w="374" h="334">
                  <a:moveTo>
                    <a:pt x="108" y="60"/>
                  </a:moveTo>
                  <a:lnTo>
                    <a:pt x="124" y="43"/>
                  </a:lnTo>
                  <a:lnTo>
                    <a:pt x="139" y="13"/>
                  </a:lnTo>
                  <a:lnTo>
                    <a:pt x="146" y="2"/>
                  </a:lnTo>
                  <a:lnTo>
                    <a:pt x="160" y="0"/>
                  </a:lnTo>
                  <a:lnTo>
                    <a:pt x="169" y="22"/>
                  </a:lnTo>
                  <a:lnTo>
                    <a:pt x="174" y="50"/>
                  </a:lnTo>
                  <a:lnTo>
                    <a:pt x="187" y="68"/>
                  </a:lnTo>
                  <a:lnTo>
                    <a:pt x="207" y="71"/>
                  </a:lnTo>
                  <a:lnTo>
                    <a:pt x="239" y="68"/>
                  </a:lnTo>
                  <a:lnTo>
                    <a:pt x="278" y="60"/>
                  </a:lnTo>
                  <a:lnTo>
                    <a:pt x="302" y="56"/>
                  </a:lnTo>
                  <a:lnTo>
                    <a:pt x="305" y="68"/>
                  </a:lnTo>
                  <a:lnTo>
                    <a:pt x="298" y="86"/>
                  </a:lnTo>
                  <a:lnTo>
                    <a:pt x="275" y="98"/>
                  </a:lnTo>
                  <a:lnTo>
                    <a:pt x="257" y="117"/>
                  </a:lnTo>
                  <a:lnTo>
                    <a:pt x="245" y="134"/>
                  </a:lnTo>
                  <a:lnTo>
                    <a:pt x="243" y="147"/>
                  </a:lnTo>
                  <a:lnTo>
                    <a:pt x="258" y="153"/>
                  </a:lnTo>
                  <a:lnTo>
                    <a:pt x="316" y="158"/>
                  </a:lnTo>
                  <a:lnTo>
                    <a:pt x="356" y="166"/>
                  </a:lnTo>
                  <a:lnTo>
                    <a:pt x="362" y="177"/>
                  </a:lnTo>
                  <a:lnTo>
                    <a:pt x="354" y="186"/>
                  </a:lnTo>
                  <a:lnTo>
                    <a:pt x="324" y="198"/>
                  </a:lnTo>
                  <a:lnTo>
                    <a:pt x="310" y="208"/>
                  </a:lnTo>
                  <a:lnTo>
                    <a:pt x="307" y="217"/>
                  </a:lnTo>
                  <a:lnTo>
                    <a:pt x="320" y="236"/>
                  </a:lnTo>
                  <a:lnTo>
                    <a:pt x="348" y="263"/>
                  </a:lnTo>
                  <a:lnTo>
                    <a:pt x="374" y="278"/>
                  </a:lnTo>
                  <a:lnTo>
                    <a:pt x="369" y="283"/>
                  </a:lnTo>
                  <a:lnTo>
                    <a:pt x="345" y="284"/>
                  </a:lnTo>
                  <a:lnTo>
                    <a:pt x="310" y="271"/>
                  </a:lnTo>
                  <a:lnTo>
                    <a:pt x="275" y="273"/>
                  </a:lnTo>
                  <a:lnTo>
                    <a:pt x="275" y="288"/>
                  </a:lnTo>
                  <a:lnTo>
                    <a:pt x="294" y="326"/>
                  </a:lnTo>
                  <a:lnTo>
                    <a:pt x="280" y="332"/>
                  </a:lnTo>
                  <a:lnTo>
                    <a:pt x="277" y="334"/>
                  </a:lnTo>
                  <a:lnTo>
                    <a:pt x="260" y="321"/>
                  </a:lnTo>
                  <a:lnTo>
                    <a:pt x="232" y="293"/>
                  </a:lnTo>
                  <a:lnTo>
                    <a:pt x="204" y="279"/>
                  </a:lnTo>
                  <a:lnTo>
                    <a:pt x="169" y="269"/>
                  </a:lnTo>
                  <a:lnTo>
                    <a:pt x="144" y="266"/>
                  </a:lnTo>
                  <a:lnTo>
                    <a:pt x="129" y="273"/>
                  </a:lnTo>
                  <a:lnTo>
                    <a:pt x="124" y="293"/>
                  </a:lnTo>
                  <a:lnTo>
                    <a:pt x="107" y="294"/>
                  </a:lnTo>
                  <a:lnTo>
                    <a:pt x="98" y="281"/>
                  </a:lnTo>
                  <a:lnTo>
                    <a:pt x="83" y="266"/>
                  </a:lnTo>
                  <a:lnTo>
                    <a:pt x="64" y="264"/>
                  </a:lnTo>
                  <a:lnTo>
                    <a:pt x="49" y="266"/>
                  </a:lnTo>
                  <a:lnTo>
                    <a:pt x="30" y="253"/>
                  </a:lnTo>
                  <a:lnTo>
                    <a:pt x="12" y="233"/>
                  </a:lnTo>
                  <a:lnTo>
                    <a:pt x="0" y="214"/>
                  </a:lnTo>
                  <a:lnTo>
                    <a:pt x="3" y="184"/>
                  </a:lnTo>
                  <a:lnTo>
                    <a:pt x="7" y="146"/>
                  </a:lnTo>
                  <a:lnTo>
                    <a:pt x="11" y="118"/>
                  </a:lnTo>
                  <a:lnTo>
                    <a:pt x="32" y="107"/>
                  </a:lnTo>
                  <a:lnTo>
                    <a:pt x="47" y="95"/>
                  </a:lnTo>
                  <a:lnTo>
                    <a:pt x="86" y="85"/>
                  </a:lnTo>
                  <a:lnTo>
                    <a:pt x="102" y="72"/>
                  </a:lnTo>
                  <a:lnTo>
                    <a:pt x="108" y="6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5908" name=""/>
            <p:cNvSpPr/>
            <p:nvPr/>
          </p:nvSpPr>
          <p:spPr>
            <a:xfrm>
              <a:off x="3389" y="2075"/>
              <a:ext cx="160" cy="132"/>
            </a:xfrm>
            <a:custGeom>
              <a:rect l="l" t="t" r="r" b="b"/>
              <a:pathLst>
                <a:path w="320" h="264">
                  <a:moveTo>
                    <a:pt x="81" y="64"/>
                  </a:moveTo>
                  <a:lnTo>
                    <a:pt x="98" y="60"/>
                  </a:lnTo>
                  <a:lnTo>
                    <a:pt x="111" y="46"/>
                  </a:lnTo>
                  <a:lnTo>
                    <a:pt x="136" y="0"/>
                  </a:lnTo>
                  <a:lnTo>
                    <a:pt x="140" y="32"/>
                  </a:lnTo>
                  <a:lnTo>
                    <a:pt x="148" y="49"/>
                  </a:lnTo>
                  <a:lnTo>
                    <a:pt x="165" y="60"/>
                  </a:lnTo>
                  <a:lnTo>
                    <a:pt x="185" y="63"/>
                  </a:lnTo>
                  <a:lnTo>
                    <a:pt x="221" y="63"/>
                  </a:lnTo>
                  <a:lnTo>
                    <a:pt x="262" y="53"/>
                  </a:lnTo>
                  <a:lnTo>
                    <a:pt x="238" y="75"/>
                  </a:lnTo>
                  <a:lnTo>
                    <a:pt x="223" y="97"/>
                  </a:lnTo>
                  <a:lnTo>
                    <a:pt x="216" y="115"/>
                  </a:lnTo>
                  <a:lnTo>
                    <a:pt x="213" y="127"/>
                  </a:lnTo>
                  <a:lnTo>
                    <a:pt x="222" y="139"/>
                  </a:lnTo>
                  <a:lnTo>
                    <a:pt x="225" y="140"/>
                  </a:lnTo>
                  <a:lnTo>
                    <a:pt x="320" y="152"/>
                  </a:lnTo>
                  <a:lnTo>
                    <a:pt x="293" y="165"/>
                  </a:lnTo>
                  <a:lnTo>
                    <a:pt x="278" y="185"/>
                  </a:lnTo>
                  <a:lnTo>
                    <a:pt x="280" y="202"/>
                  </a:lnTo>
                  <a:lnTo>
                    <a:pt x="303" y="234"/>
                  </a:lnTo>
                  <a:lnTo>
                    <a:pt x="261" y="228"/>
                  </a:lnTo>
                  <a:lnTo>
                    <a:pt x="240" y="236"/>
                  </a:lnTo>
                  <a:lnTo>
                    <a:pt x="239" y="264"/>
                  </a:lnTo>
                  <a:lnTo>
                    <a:pt x="205" y="240"/>
                  </a:lnTo>
                  <a:lnTo>
                    <a:pt x="161" y="221"/>
                  </a:lnTo>
                  <a:lnTo>
                    <a:pt x="121" y="219"/>
                  </a:lnTo>
                  <a:lnTo>
                    <a:pt x="98" y="245"/>
                  </a:lnTo>
                  <a:lnTo>
                    <a:pt x="71" y="221"/>
                  </a:lnTo>
                  <a:lnTo>
                    <a:pt x="40" y="224"/>
                  </a:lnTo>
                  <a:lnTo>
                    <a:pt x="46" y="187"/>
                  </a:lnTo>
                  <a:lnTo>
                    <a:pt x="68" y="150"/>
                  </a:lnTo>
                  <a:lnTo>
                    <a:pt x="83" y="130"/>
                  </a:lnTo>
                  <a:lnTo>
                    <a:pt x="61" y="130"/>
                  </a:lnTo>
                  <a:lnTo>
                    <a:pt x="36" y="149"/>
                  </a:lnTo>
                  <a:lnTo>
                    <a:pt x="28" y="187"/>
                  </a:lnTo>
                  <a:lnTo>
                    <a:pt x="27" y="217"/>
                  </a:lnTo>
                  <a:lnTo>
                    <a:pt x="6" y="195"/>
                  </a:lnTo>
                  <a:lnTo>
                    <a:pt x="0" y="163"/>
                  </a:lnTo>
                  <a:lnTo>
                    <a:pt x="6" y="133"/>
                  </a:lnTo>
                  <a:lnTo>
                    <a:pt x="18" y="99"/>
                  </a:lnTo>
                  <a:lnTo>
                    <a:pt x="39" y="90"/>
                  </a:lnTo>
                  <a:lnTo>
                    <a:pt x="55" y="71"/>
                  </a:lnTo>
                  <a:lnTo>
                    <a:pt x="81" y="64"/>
                  </a:lnTo>
                  <a:close/>
                </a:path>
              </a:pathLst>
            </a:custGeom>
            <a:solidFill>
              <a:srgbClr val="009900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grpSp>
          <p:nvGrpSpPr>
            <p:cNvPr id="335909" name=""/>
            <p:cNvGrpSpPr/>
            <p:nvPr/>
          </p:nvGrpSpPr>
          <p:grpSpPr>
            <a:xfrm>
              <a:off x="3481" y="2259"/>
              <a:ext cx="179" cy="216"/>
              <a:chOff x="3481" y="2259"/>
              <a:chExt cx="179" cy="216"/>
            </a:xfrm>
          </p:grpSpPr>
          <p:sp>
            <p:nvSpPr>
              <p:cNvPr id="335910" name=""/>
              <p:cNvSpPr/>
              <p:nvPr/>
            </p:nvSpPr>
            <p:spPr>
              <a:xfrm>
                <a:off x="3481" y="2259"/>
                <a:ext cx="179" cy="216"/>
              </a:xfrm>
              <a:custGeom>
                <a:rect l="l" t="t" r="r" b="b"/>
                <a:pathLst>
                  <a:path w="359" h="432">
                    <a:moveTo>
                      <a:pt x="57" y="0"/>
                    </a:moveTo>
                    <a:lnTo>
                      <a:pt x="103" y="32"/>
                    </a:lnTo>
                    <a:lnTo>
                      <a:pt x="155" y="83"/>
                    </a:lnTo>
                    <a:lnTo>
                      <a:pt x="210" y="139"/>
                    </a:lnTo>
                    <a:lnTo>
                      <a:pt x="260" y="203"/>
                    </a:lnTo>
                    <a:lnTo>
                      <a:pt x="302" y="257"/>
                    </a:lnTo>
                    <a:lnTo>
                      <a:pt x="335" y="317"/>
                    </a:lnTo>
                    <a:lnTo>
                      <a:pt x="352" y="358"/>
                    </a:lnTo>
                    <a:lnTo>
                      <a:pt x="359" y="391"/>
                    </a:lnTo>
                    <a:lnTo>
                      <a:pt x="352" y="404"/>
                    </a:lnTo>
                    <a:lnTo>
                      <a:pt x="338" y="415"/>
                    </a:lnTo>
                    <a:lnTo>
                      <a:pt x="312" y="433"/>
                    </a:lnTo>
                    <a:lnTo>
                      <a:pt x="294" y="429"/>
                    </a:lnTo>
                    <a:lnTo>
                      <a:pt x="248" y="397"/>
                    </a:lnTo>
                    <a:lnTo>
                      <a:pt x="192" y="358"/>
                    </a:lnTo>
                    <a:lnTo>
                      <a:pt x="128" y="301"/>
                    </a:lnTo>
                    <a:lnTo>
                      <a:pt x="72" y="249"/>
                    </a:lnTo>
                    <a:lnTo>
                      <a:pt x="24" y="199"/>
                    </a:lnTo>
                    <a:lnTo>
                      <a:pt x="0" y="166"/>
                    </a:lnTo>
                    <a:lnTo>
                      <a:pt x="9" y="146"/>
                    </a:lnTo>
                    <a:lnTo>
                      <a:pt x="35" y="182"/>
                    </a:lnTo>
                    <a:lnTo>
                      <a:pt x="67" y="221"/>
                    </a:lnTo>
                    <a:lnTo>
                      <a:pt x="112" y="264"/>
                    </a:lnTo>
                    <a:lnTo>
                      <a:pt x="157" y="305"/>
                    </a:lnTo>
                    <a:lnTo>
                      <a:pt x="204" y="343"/>
                    </a:lnTo>
                    <a:lnTo>
                      <a:pt x="251" y="380"/>
                    </a:lnTo>
                    <a:lnTo>
                      <a:pt x="301" y="410"/>
                    </a:lnTo>
                    <a:lnTo>
                      <a:pt x="308" y="410"/>
                    </a:lnTo>
                    <a:lnTo>
                      <a:pt x="323" y="401"/>
                    </a:lnTo>
                    <a:lnTo>
                      <a:pt x="334" y="388"/>
                    </a:lnTo>
                    <a:lnTo>
                      <a:pt x="334" y="367"/>
                    </a:lnTo>
                    <a:lnTo>
                      <a:pt x="319" y="327"/>
                    </a:lnTo>
                    <a:lnTo>
                      <a:pt x="290" y="282"/>
                    </a:lnTo>
                    <a:lnTo>
                      <a:pt x="260" y="237"/>
                    </a:lnTo>
                    <a:lnTo>
                      <a:pt x="223" y="188"/>
                    </a:lnTo>
                    <a:lnTo>
                      <a:pt x="180" y="143"/>
                    </a:lnTo>
                    <a:lnTo>
                      <a:pt x="143" y="100"/>
                    </a:lnTo>
                    <a:lnTo>
                      <a:pt x="109" y="69"/>
                    </a:lnTo>
                    <a:lnTo>
                      <a:pt x="72" y="36"/>
                    </a:lnTo>
                    <a:lnTo>
                      <a:pt x="53" y="26"/>
                    </a:lnTo>
                    <a:lnTo>
                      <a:pt x="57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35911" name=""/>
              <p:cNvSpPr/>
              <p:nvPr/>
            </p:nvSpPr>
            <p:spPr>
              <a:xfrm>
                <a:off x="3481" y="2266"/>
                <a:ext cx="171" cy="205"/>
              </a:xfrm>
              <a:custGeom>
                <a:rect l="l" t="t" r="r" b="b"/>
                <a:pathLst>
                  <a:path w="344" h="409">
                    <a:moveTo>
                      <a:pt x="57" y="0"/>
                    </a:moveTo>
                    <a:lnTo>
                      <a:pt x="107" y="33"/>
                    </a:lnTo>
                    <a:lnTo>
                      <a:pt x="169" y="101"/>
                    </a:lnTo>
                    <a:lnTo>
                      <a:pt x="234" y="174"/>
                    </a:lnTo>
                    <a:lnTo>
                      <a:pt x="291" y="248"/>
                    </a:lnTo>
                    <a:lnTo>
                      <a:pt x="323" y="306"/>
                    </a:lnTo>
                    <a:lnTo>
                      <a:pt x="344" y="356"/>
                    </a:lnTo>
                    <a:lnTo>
                      <a:pt x="336" y="379"/>
                    </a:lnTo>
                    <a:lnTo>
                      <a:pt x="308" y="408"/>
                    </a:lnTo>
                    <a:lnTo>
                      <a:pt x="305" y="409"/>
                    </a:lnTo>
                    <a:lnTo>
                      <a:pt x="271" y="391"/>
                    </a:lnTo>
                    <a:lnTo>
                      <a:pt x="198" y="336"/>
                    </a:lnTo>
                    <a:lnTo>
                      <a:pt x="128" y="276"/>
                    </a:lnTo>
                    <a:lnTo>
                      <a:pt x="82" y="231"/>
                    </a:lnTo>
                    <a:lnTo>
                      <a:pt x="43" y="194"/>
                    </a:lnTo>
                    <a:lnTo>
                      <a:pt x="0" y="142"/>
                    </a:lnTo>
                    <a:lnTo>
                      <a:pt x="14" y="104"/>
                    </a:lnTo>
                    <a:lnTo>
                      <a:pt x="37" y="56"/>
                    </a:lnTo>
                    <a:lnTo>
                      <a:pt x="47" y="8"/>
                    </a:lnTo>
                    <a:lnTo>
                      <a:pt x="57" y="0"/>
                    </a:lnTo>
                    <a:close/>
                  </a:path>
                </a:pathLst>
              </a:custGeom>
              <a:solidFill>
                <a:srgbClr val="FFFF00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35912" name=""/>
              <p:cNvSpPr/>
              <p:nvPr/>
            </p:nvSpPr>
            <p:spPr>
              <a:xfrm>
                <a:off x="3509" y="2281"/>
                <a:ext cx="134" cy="165"/>
              </a:xfrm>
              <a:custGeom>
                <a:rect l="l" t="t" r="r" b="b"/>
                <a:pathLst>
                  <a:path w="267" h="330">
                    <a:moveTo>
                      <a:pt x="5" y="0"/>
                    </a:moveTo>
                    <a:lnTo>
                      <a:pt x="19" y="13"/>
                    </a:lnTo>
                    <a:lnTo>
                      <a:pt x="34" y="2"/>
                    </a:lnTo>
                    <a:lnTo>
                      <a:pt x="25" y="20"/>
                    </a:lnTo>
                    <a:lnTo>
                      <a:pt x="40" y="38"/>
                    </a:lnTo>
                    <a:lnTo>
                      <a:pt x="56" y="25"/>
                    </a:lnTo>
                    <a:lnTo>
                      <a:pt x="50" y="43"/>
                    </a:lnTo>
                    <a:lnTo>
                      <a:pt x="64" y="62"/>
                    </a:lnTo>
                    <a:lnTo>
                      <a:pt x="80" y="51"/>
                    </a:lnTo>
                    <a:lnTo>
                      <a:pt x="72" y="67"/>
                    </a:lnTo>
                    <a:lnTo>
                      <a:pt x="85" y="84"/>
                    </a:lnTo>
                    <a:lnTo>
                      <a:pt x="98" y="69"/>
                    </a:lnTo>
                    <a:lnTo>
                      <a:pt x="91" y="85"/>
                    </a:lnTo>
                    <a:lnTo>
                      <a:pt x="111" y="108"/>
                    </a:lnTo>
                    <a:lnTo>
                      <a:pt x="119" y="95"/>
                    </a:lnTo>
                    <a:lnTo>
                      <a:pt x="116" y="112"/>
                    </a:lnTo>
                    <a:lnTo>
                      <a:pt x="132" y="132"/>
                    </a:lnTo>
                    <a:lnTo>
                      <a:pt x="140" y="120"/>
                    </a:lnTo>
                    <a:lnTo>
                      <a:pt x="138" y="140"/>
                    </a:lnTo>
                    <a:lnTo>
                      <a:pt x="154" y="159"/>
                    </a:lnTo>
                    <a:lnTo>
                      <a:pt x="165" y="148"/>
                    </a:lnTo>
                    <a:lnTo>
                      <a:pt x="162" y="167"/>
                    </a:lnTo>
                    <a:lnTo>
                      <a:pt x="178" y="189"/>
                    </a:lnTo>
                    <a:lnTo>
                      <a:pt x="189" y="176"/>
                    </a:lnTo>
                    <a:lnTo>
                      <a:pt x="186" y="197"/>
                    </a:lnTo>
                    <a:lnTo>
                      <a:pt x="198" y="215"/>
                    </a:lnTo>
                    <a:lnTo>
                      <a:pt x="214" y="208"/>
                    </a:lnTo>
                    <a:lnTo>
                      <a:pt x="207" y="223"/>
                    </a:lnTo>
                    <a:lnTo>
                      <a:pt x="221" y="242"/>
                    </a:lnTo>
                    <a:lnTo>
                      <a:pt x="232" y="236"/>
                    </a:lnTo>
                    <a:lnTo>
                      <a:pt x="226" y="253"/>
                    </a:lnTo>
                    <a:lnTo>
                      <a:pt x="239" y="271"/>
                    </a:lnTo>
                    <a:lnTo>
                      <a:pt x="253" y="264"/>
                    </a:lnTo>
                    <a:lnTo>
                      <a:pt x="246" y="280"/>
                    </a:lnTo>
                    <a:lnTo>
                      <a:pt x="253" y="298"/>
                    </a:lnTo>
                    <a:lnTo>
                      <a:pt x="265" y="296"/>
                    </a:lnTo>
                    <a:lnTo>
                      <a:pt x="258" y="306"/>
                    </a:lnTo>
                    <a:lnTo>
                      <a:pt x="267" y="330"/>
                    </a:lnTo>
                    <a:lnTo>
                      <a:pt x="248" y="301"/>
                    </a:lnTo>
                    <a:lnTo>
                      <a:pt x="217" y="256"/>
                    </a:lnTo>
                    <a:lnTo>
                      <a:pt x="194" y="222"/>
                    </a:lnTo>
                    <a:lnTo>
                      <a:pt x="170" y="193"/>
                    </a:lnTo>
                    <a:lnTo>
                      <a:pt x="137" y="155"/>
                    </a:lnTo>
                    <a:lnTo>
                      <a:pt x="110" y="123"/>
                    </a:lnTo>
                    <a:lnTo>
                      <a:pt x="82" y="92"/>
                    </a:lnTo>
                    <a:lnTo>
                      <a:pt x="51" y="60"/>
                    </a:lnTo>
                    <a:lnTo>
                      <a:pt x="25" y="36"/>
                    </a:lnTo>
                    <a:lnTo>
                      <a:pt x="0" y="10"/>
                    </a:lnTo>
                    <a:lnTo>
                      <a:pt x="5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35913" name=""/>
              <p:cNvSpPr/>
              <p:nvPr/>
            </p:nvSpPr>
            <p:spPr>
              <a:xfrm>
                <a:off x="3490" y="2314"/>
                <a:ext cx="151" cy="150"/>
              </a:xfrm>
              <a:custGeom>
                <a:rect l="l" t="t" r="r" b="b"/>
                <a:pathLst>
                  <a:path w="301" h="299">
                    <a:moveTo>
                      <a:pt x="0" y="4"/>
                    </a:moveTo>
                    <a:lnTo>
                      <a:pt x="10" y="18"/>
                    </a:lnTo>
                    <a:lnTo>
                      <a:pt x="0" y="33"/>
                    </a:lnTo>
                    <a:lnTo>
                      <a:pt x="18" y="27"/>
                    </a:lnTo>
                    <a:lnTo>
                      <a:pt x="33" y="44"/>
                    </a:lnTo>
                    <a:lnTo>
                      <a:pt x="18" y="58"/>
                    </a:lnTo>
                    <a:lnTo>
                      <a:pt x="38" y="51"/>
                    </a:lnTo>
                    <a:lnTo>
                      <a:pt x="55" y="70"/>
                    </a:lnTo>
                    <a:lnTo>
                      <a:pt x="42" y="83"/>
                    </a:lnTo>
                    <a:lnTo>
                      <a:pt x="58" y="77"/>
                    </a:lnTo>
                    <a:lnTo>
                      <a:pt x="74" y="92"/>
                    </a:lnTo>
                    <a:lnTo>
                      <a:pt x="58" y="104"/>
                    </a:lnTo>
                    <a:lnTo>
                      <a:pt x="76" y="99"/>
                    </a:lnTo>
                    <a:lnTo>
                      <a:pt x="95" y="122"/>
                    </a:lnTo>
                    <a:lnTo>
                      <a:pt x="83" y="128"/>
                    </a:lnTo>
                    <a:lnTo>
                      <a:pt x="100" y="126"/>
                    </a:lnTo>
                    <a:lnTo>
                      <a:pt x="118" y="144"/>
                    </a:lnTo>
                    <a:lnTo>
                      <a:pt x="104" y="152"/>
                    </a:lnTo>
                    <a:lnTo>
                      <a:pt x="126" y="152"/>
                    </a:lnTo>
                    <a:lnTo>
                      <a:pt x="142" y="169"/>
                    </a:lnTo>
                    <a:lnTo>
                      <a:pt x="129" y="180"/>
                    </a:lnTo>
                    <a:lnTo>
                      <a:pt x="149" y="178"/>
                    </a:lnTo>
                    <a:lnTo>
                      <a:pt x="169" y="196"/>
                    </a:lnTo>
                    <a:lnTo>
                      <a:pt x="156" y="204"/>
                    </a:lnTo>
                    <a:lnTo>
                      <a:pt x="177" y="203"/>
                    </a:lnTo>
                    <a:lnTo>
                      <a:pt x="193" y="218"/>
                    </a:lnTo>
                    <a:lnTo>
                      <a:pt x="185" y="232"/>
                    </a:lnTo>
                    <a:lnTo>
                      <a:pt x="200" y="229"/>
                    </a:lnTo>
                    <a:lnTo>
                      <a:pt x="219" y="243"/>
                    </a:lnTo>
                    <a:lnTo>
                      <a:pt x="210" y="255"/>
                    </a:lnTo>
                    <a:lnTo>
                      <a:pt x="228" y="251"/>
                    </a:lnTo>
                    <a:lnTo>
                      <a:pt x="245" y="265"/>
                    </a:lnTo>
                    <a:lnTo>
                      <a:pt x="236" y="278"/>
                    </a:lnTo>
                    <a:lnTo>
                      <a:pt x="254" y="272"/>
                    </a:lnTo>
                    <a:lnTo>
                      <a:pt x="270" y="281"/>
                    </a:lnTo>
                    <a:lnTo>
                      <a:pt x="269" y="294"/>
                    </a:lnTo>
                    <a:lnTo>
                      <a:pt x="278" y="287"/>
                    </a:lnTo>
                    <a:lnTo>
                      <a:pt x="301" y="299"/>
                    </a:lnTo>
                    <a:lnTo>
                      <a:pt x="273" y="277"/>
                    </a:lnTo>
                    <a:lnTo>
                      <a:pt x="231" y="240"/>
                    </a:lnTo>
                    <a:lnTo>
                      <a:pt x="201" y="214"/>
                    </a:lnTo>
                    <a:lnTo>
                      <a:pt x="174" y="189"/>
                    </a:lnTo>
                    <a:lnTo>
                      <a:pt x="140" y="152"/>
                    </a:lnTo>
                    <a:lnTo>
                      <a:pt x="110" y="122"/>
                    </a:lnTo>
                    <a:lnTo>
                      <a:pt x="84" y="90"/>
                    </a:lnTo>
                    <a:lnTo>
                      <a:pt x="55" y="56"/>
                    </a:lnTo>
                    <a:lnTo>
                      <a:pt x="32" y="27"/>
                    </a:lnTo>
                    <a:lnTo>
                      <a:pt x="9" y="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35914" name=""/>
              <p:cNvSpPr/>
              <p:nvPr/>
            </p:nvSpPr>
            <p:spPr>
              <a:xfrm>
                <a:off x="3502" y="2297"/>
                <a:ext cx="139" cy="157"/>
              </a:xfrm>
              <a:custGeom>
                <a:rect l="l" t="t" r="r" b="b"/>
                <a:pathLst>
                  <a:path w="278" h="314">
                    <a:moveTo>
                      <a:pt x="5" y="0"/>
                    </a:moveTo>
                    <a:lnTo>
                      <a:pt x="19" y="16"/>
                    </a:lnTo>
                    <a:lnTo>
                      <a:pt x="34" y="7"/>
                    </a:lnTo>
                    <a:lnTo>
                      <a:pt x="28" y="23"/>
                    </a:lnTo>
                    <a:lnTo>
                      <a:pt x="47" y="42"/>
                    </a:lnTo>
                    <a:lnTo>
                      <a:pt x="58" y="33"/>
                    </a:lnTo>
                    <a:lnTo>
                      <a:pt x="52" y="49"/>
                    </a:lnTo>
                    <a:lnTo>
                      <a:pt x="70" y="68"/>
                    </a:lnTo>
                    <a:lnTo>
                      <a:pt x="84" y="58"/>
                    </a:lnTo>
                    <a:lnTo>
                      <a:pt x="77" y="75"/>
                    </a:lnTo>
                    <a:lnTo>
                      <a:pt x="93" y="93"/>
                    </a:lnTo>
                    <a:lnTo>
                      <a:pt x="107" y="79"/>
                    </a:lnTo>
                    <a:lnTo>
                      <a:pt x="96" y="97"/>
                    </a:lnTo>
                    <a:lnTo>
                      <a:pt x="114" y="118"/>
                    </a:lnTo>
                    <a:lnTo>
                      <a:pt x="129" y="102"/>
                    </a:lnTo>
                    <a:lnTo>
                      <a:pt x="121" y="121"/>
                    </a:lnTo>
                    <a:lnTo>
                      <a:pt x="137" y="143"/>
                    </a:lnTo>
                    <a:lnTo>
                      <a:pt x="151" y="129"/>
                    </a:lnTo>
                    <a:lnTo>
                      <a:pt x="146" y="148"/>
                    </a:lnTo>
                    <a:lnTo>
                      <a:pt x="162" y="168"/>
                    </a:lnTo>
                    <a:lnTo>
                      <a:pt x="173" y="154"/>
                    </a:lnTo>
                    <a:lnTo>
                      <a:pt x="167" y="172"/>
                    </a:lnTo>
                    <a:lnTo>
                      <a:pt x="182" y="192"/>
                    </a:lnTo>
                    <a:lnTo>
                      <a:pt x="196" y="183"/>
                    </a:lnTo>
                    <a:lnTo>
                      <a:pt x="190" y="197"/>
                    </a:lnTo>
                    <a:lnTo>
                      <a:pt x="206" y="219"/>
                    </a:lnTo>
                    <a:lnTo>
                      <a:pt x="217" y="213"/>
                    </a:lnTo>
                    <a:lnTo>
                      <a:pt x="211" y="225"/>
                    </a:lnTo>
                    <a:lnTo>
                      <a:pt x="226" y="247"/>
                    </a:lnTo>
                    <a:lnTo>
                      <a:pt x="235" y="238"/>
                    </a:lnTo>
                    <a:lnTo>
                      <a:pt x="230" y="251"/>
                    </a:lnTo>
                    <a:lnTo>
                      <a:pt x="245" y="270"/>
                    </a:lnTo>
                    <a:lnTo>
                      <a:pt x="254" y="265"/>
                    </a:lnTo>
                    <a:lnTo>
                      <a:pt x="250" y="275"/>
                    </a:lnTo>
                    <a:lnTo>
                      <a:pt x="278" y="314"/>
                    </a:lnTo>
                    <a:lnTo>
                      <a:pt x="253" y="292"/>
                    </a:lnTo>
                    <a:lnTo>
                      <a:pt x="242" y="299"/>
                    </a:lnTo>
                    <a:lnTo>
                      <a:pt x="247" y="288"/>
                    </a:lnTo>
                    <a:lnTo>
                      <a:pt x="232" y="273"/>
                    </a:lnTo>
                    <a:lnTo>
                      <a:pt x="219" y="284"/>
                    </a:lnTo>
                    <a:lnTo>
                      <a:pt x="229" y="267"/>
                    </a:lnTo>
                    <a:lnTo>
                      <a:pt x="212" y="248"/>
                    </a:lnTo>
                    <a:lnTo>
                      <a:pt x="197" y="258"/>
                    </a:lnTo>
                    <a:lnTo>
                      <a:pt x="207" y="243"/>
                    </a:lnTo>
                    <a:lnTo>
                      <a:pt x="191" y="225"/>
                    </a:lnTo>
                    <a:lnTo>
                      <a:pt x="173" y="236"/>
                    </a:lnTo>
                    <a:lnTo>
                      <a:pt x="185" y="217"/>
                    </a:lnTo>
                    <a:lnTo>
                      <a:pt x="170" y="202"/>
                    </a:lnTo>
                    <a:lnTo>
                      <a:pt x="149" y="214"/>
                    </a:lnTo>
                    <a:lnTo>
                      <a:pt x="163" y="194"/>
                    </a:lnTo>
                    <a:lnTo>
                      <a:pt x="146" y="173"/>
                    </a:lnTo>
                    <a:lnTo>
                      <a:pt x="126" y="180"/>
                    </a:lnTo>
                    <a:lnTo>
                      <a:pt x="141" y="166"/>
                    </a:lnTo>
                    <a:lnTo>
                      <a:pt x="126" y="146"/>
                    </a:lnTo>
                    <a:lnTo>
                      <a:pt x="101" y="154"/>
                    </a:lnTo>
                    <a:lnTo>
                      <a:pt x="120" y="138"/>
                    </a:lnTo>
                    <a:lnTo>
                      <a:pt x="100" y="118"/>
                    </a:lnTo>
                    <a:lnTo>
                      <a:pt x="85" y="129"/>
                    </a:lnTo>
                    <a:lnTo>
                      <a:pt x="97" y="115"/>
                    </a:lnTo>
                    <a:lnTo>
                      <a:pt x="78" y="92"/>
                    </a:lnTo>
                    <a:lnTo>
                      <a:pt x="58" y="102"/>
                    </a:lnTo>
                    <a:lnTo>
                      <a:pt x="71" y="86"/>
                    </a:lnTo>
                    <a:lnTo>
                      <a:pt x="55" y="66"/>
                    </a:lnTo>
                    <a:lnTo>
                      <a:pt x="39" y="81"/>
                    </a:lnTo>
                    <a:lnTo>
                      <a:pt x="51" y="65"/>
                    </a:lnTo>
                    <a:lnTo>
                      <a:pt x="33" y="40"/>
                    </a:lnTo>
                    <a:lnTo>
                      <a:pt x="18" y="54"/>
                    </a:lnTo>
                    <a:lnTo>
                      <a:pt x="26" y="38"/>
                    </a:lnTo>
                    <a:lnTo>
                      <a:pt x="0" y="11"/>
                    </a:lnTo>
                    <a:lnTo>
                      <a:pt x="5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</p:grpSp>
        <p:grpSp>
          <p:nvGrpSpPr>
            <p:cNvPr id="335915" name=""/>
            <p:cNvGrpSpPr/>
            <p:nvPr/>
          </p:nvGrpSpPr>
          <p:grpSpPr>
            <a:xfrm>
              <a:off x="3537" y="2165"/>
              <a:ext cx="175" cy="106"/>
              <a:chOff x="3537" y="2165"/>
              <a:chExt cx="175" cy="106"/>
            </a:xfrm>
          </p:grpSpPr>
          <p:sp>
            <p:nvSpPr>
              <p:cNvPr id="335916" name=""/>
              <p:cNvSpPr/>
              <p:nvPr/>
            </p:nvSpPr>
            <p:spPr>
              <a:xfrm>
                <a:off x="3537" y="2165"/>
                <a:ext cx="175" cy="100"/>
              </a:xfrm>
              <a:custGeom>
                <a:rect l="l" t="t" r="r" b="b"/>
                <a:pathLst>
                  <a:path w="350" h="201">
                    <a:moveTo>
                      <a:pt x="0" y="139"/>
                    </a:moveTo>
                    <a:lnTo>
                      <a:pt x="40" y="123"/>
                    </a:lnTo>
                    <a:lnTo>
                      <a:pt x="69" y="110"/>
                    </a:lnTo>
                    <a:lnTo>
                      <a:pt x="90" y="95"/>
                    </a:lnTo>
                    <a:lnTo>
                      <a:pt x="69" y="71"/>
                    </a:lnTo>
                    <a:lnTo>
                      <a:pt x="68" y="36"/>
                    </a:lnTo>
                    <a:lnTo>
                      <a:pt x="80" y="15"/>
                    </a:lnTo>
                    <a:lnTo>
                      <a:pt x="103" y="1"/>
                    </a:lnTo>
                    <a:lnTo>
                      <a:pt x="127" y="0"/>
                    </a:lnTo>
                    <a:lnTo>
                      <a:pt x="153" y="13"/>
                    </a:lnTo>
                    <a:lnTo>
                      <a:pt x="167" y="31"/>
                    </a:lnTo>
                    <a:lnTo>
                      <a:pt x="169" y="63"/>
                    </a:lnTo>
                    <a:lnTo>
                      <a:pt x="157" y="91"/>
                    </a:lnTo>
                    <a:lnTo>
                      <a:pt x="140" y="98"/>
                    </a:lnTo>
                    <a:lnTo>
                      <a:pt x="165" y="124"/>
                    </a:lnTo>
                    <a:lnTo>
                      <a:pt x="180" y="133"/>
                    </a:lnTo>
                    <a:lnTo>
                      <a:pt x="213" y="131"/>
                    </a:lnTo>
                    <a:lnTo>
                      <a:pt x="250" y="149"/>
                    </a:lnTo>
                    <a:lnTo>
                      <a:pt x="263" y="170"/>
                    </a:lnTo>
                    <a:lnTo>
                      <a:pt x="284" y="174"/>
                    </a:lnTo>
                    <a:lnTo>
                      <a:pt x="318" y="172"/>
                    </a:lnTo>
                    <a:lnTo>
                      <a:pt x="350" y="159"/>
                    </a:lnTo>
                    <a:lnTo>
                      <a:pt x="331" y="180"/>
                    </a:lnTo>
                    <a:lnTo>
                      <a:pt x="295" y="192"/>
                    </a:lnTo>
                    <a:lnTo>
                      <a:pt x="263" y="192"/>
                    </a:lnTo>
                    <a:lnTo>
                      <a:pt x="252" y="187"/>
                    </a:lnTo>
                    <a:lnTo>
                      <a:pt x="228" y="174"/>
                    </a:lnTo>
                    <a:lnTo>
                      <a:pt x="227" y="156"/>
                    </a:lnTo>
                    <a:lnTo>
                      <a:pt x="210" y="147"/>
                    </a:lnTo>
                    <a:lnTo>
                      <a:pt x="190" y="147"/>
                    </a:lnTo>
                    <a:lnTo>
                      <a:pt x="177" y="155"/>
                    </a:lnTo>
                    <a:lnTo>
                      <a:pt x="172" y="178"/>
                    </a:lnTo>
                    <a:lnTo>
                      <a:pt x="188" y="192"/>
                    </a:lnTo>
                    <a:lnTo>
                      <a:pt x="208" y="192"/>
                    </a:lnTo>
                    <a:lnTo>
                      <a:pt x="197" y="202"/>
                    </a:lnTo>
                    <a:lnTo>
                      <a:pt x="172" y="202"/>
                    </a:lnTo>
                    <a:lnTo>
                      <a:pt x="152" y="186"/>
                    </a:lnTo>
                    <a:lnTo>
                      <a:pt x="148" y="163"/>
                    </a:lnTo>
                    <a:lnTo>
                      <a:pt x="154" y="140"/>
                    </a:lnTo>
                    <a:lnTo>
                      <a:pt x="154" y="136"/>
                    </a:lnTo>
                    <a:lnTo>
                      <a:pt x="125" y="104"/>
                    </a:lnTo>
                    <a:lnTo>
                      <a:pt x="120" y="91"/>
                    </a:lnTo>
                    <a:lnTo>
                      <a:pt x="140" y="80"/>
                    </a:lnTo>
                    <a:lnTo>
                      <a:pt x="151" y="65"/>
                    </a:lnTo>
                    <a:lnTo>
                      <a:pt x="152" y="48"/>
                    </a:lnTo>
                    <a:lnTo>
                      <a:pt x="142" y="33"/>
                    </a:lnTo>
                    <a:lnTo>
                      <a:pt x="131" y="21"/>
                    </a:lnTo>
                    <a:lnTo>
                      <a:pt x="112" y="16"/>
                    </a:lnTo>
                    <a:lnTo>
                      <a:pt x="95" y="27"/>
                    </a:lnTo>
                    <a:lnTo>
                      <a:pt x="85" y="42"/>
                    </a:lnTo>
                    <a:lnTo>
                      <a:pt x="90" y="65"/>
                    </a:lnTo>
                    <a:lnTo>
                      <a:pt x="100" y="80"/>
                    </a:lnTo>
                    <a:lnTo>
                      <a:pt x="114" y="89"/>
                    </a:lnTo>
                    <a:lnTo>
                      <a:pt x="120" y="104"/>
                    </a:lnTo>
                    <a:lnTo>
                      <a:pt x="91" y="121"/>
                    </a:lnTo>
                    <a:lnTo>
                      <a:pt x="62" y="136"/>
                    </a:lnTo>
                    <a:lnTo>
                      <a:pt x="57" y="136"/>
                    </a:lnTo>
                    <a:lnTo>
                      <a:pt x="27" y="151"/>
                    </a:lnTo>
                    <a:lnTo>
                      <a:pt x="0" y="139"/>
                    </a:lnTo>
                    <a:close/>
                  </a:path>
                </a:pathLst>
              </a:custGeom>
              <a:solidFill>
                <a:srgbClr val="009900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35917" name=""/>
              <p:cNvSpPr/>
              <p:nvPr/>
            </p:nvSpPr>
            <p:spPr>
              <a:xfrm>
                <a:off x="3590" y="2208"/>
                <a:ext cx="18" cy="14"/>
              </a:xfrm>
              <a:custGeom>
                <a:rect l="l" t="t" r="r" b="b"/>
                <a:pathLst>
                  <a:path w="34" h="28">
                    <a:moveTo>
                      <a:pt x="0" y="0"/>
                    </a:moveTo>
                    <a:lnTo>
                      <a:pt x="23" y="7"/>
                    </a:lnTo>
                    <a:lnTo>
                      <a:pt x="34" y="28"/>
                    </a:lnTo>
                    <a:lnTo>
                      <a:pt x="1" y="1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9900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35918" name=""/>
              <p:cNvSpPr/>
              <p:nvPr/>
            </p:nvSpPr>
            <p:spPr>
              <a:xfrm>
                <a:off x="3620" y="2250"/>
                <a:ext cx="52" cy="21"/>
              </a:xfrm>
              <a:custGeom>
                <a:rect l="l" t="t" r="r" b="b"/>
                <a:pathLst>
                  <a:path w="104" h="41">
                    <a:moveTo>
                      <a:pt x="22" y="22"/>
                    </a:moveTo>
                    <a:lnTo>
                      <a:pt x="53" y="17"/>
                    </a:lnTo>
                    <a:lnTo>
                      <a:pt x="69" y="0"/>
                    </a:lnTo>
                    <a:lnTo>
                      <a:pt x="104" y="16"/>
                    </a:lnTo>
                    <a:lnTo>
                      <a:pt x="74" y="26"/>
                    </a:lnTo>
                    <a:lnTo>
                      <a:pt x="46" y="41"/>
                    </a:lnTo>
                    <a:lnTo>
                      <a:pt x="17" y="38"/>
                    </a:lnTo>
                    <a:lnTo>
                      <a:pt x="0" y="24"/>
                    </a:lnTo>
                    <a:lnTo>
                      <a:pt x="22" y="22"/>
                    </a:lnTo>
                    <a:close/>
                  </a:path>
                </a:pathLst>
              </a:custGeom>
              <a:solidFill>
                <a:srgbClr val="009900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</p:grpSp>
        <p:sp>
          <p:nvSpPr>
            <p:cNvPr id="335919" name=""/>
            <p:cNvSpPr/>
            <p:nvPr/>
          </p:nvSpPr>
          <p:spPr>
            <a:xfrm>
              <a:off x="3307" y="2190"/>
              <a:ext cx="216" cy="185"/>
            </a:xfrm>
            <a:custGeom>
              <a:rect l="l" t="t" r="r" b="b"/>
              <a:pathLst>
                <a:path w="431" h="368">
                  <a:moveTo>
                    <a:pt x="50" y="13"/>
                  </a:moveTo>
                  <a:lnTo>
                    <a:pt x="80" y="2"/>
                  </a:lnTo>
                  <a:lnTo>
                    <a:pt x="133" y="0"/>
                  </a:lnTo>
                  <a:lnTo>
                    <a:pt x="129" y="2"/>
                  </a:lnTo>
                  <a:lnTo>
                    <a:pt x="159" y="11"/>
                  </a:lnTo>
                  <a:lnTo>
                    <a:pt x="156" y="11"/>
                  </a:lnTo>
                  <a:lnTo>
                    <a:pt x="211" y="2"/>
                  </a:lnTo>
                  <a:lnTo>
                    <a:pt x="266" y="27"/>
                  </a:lnTo>
                  <a:lnTo>
                    <a:pt x="286" y="4"/>
                  </a:lnTo>
                  <a:lnTo>
                    <a:pt x="330" y="5"/>
                  </a:lnTo>
                  <a:lnTo>
                    <a:pt x="374" y="26"/>
                  </a:lnTo>
                  <a:lnTo>
                    <a:pt x="403" y="58"/>
                  </a:lnTo>
                  <a:lnTo>
                    <a:pt x="422" y="102"/>
                  </a:lnTo>
                  <a:lnTo>
                    <a:pt x="431" y="162"/>
                  </a:lnTo>
                  <a:lnTo>
                    <a:pt x="431" y="165"/>
                  </a:lnTo>
                  <a:lnTo>
                    <a:pt x="429" y="205"/>
                  </a:lnTo>
                  <a:lnTo>
                    <a:pt x="427" y="263"/>
                  </a:lnTo>
                  <a:lnTo>
                    <a:pt x="407" y="305"/>
                  </a:lnTo>
                  <a:lnTo>
                    <a:pt x="375" y="334"/>
                  </a:lnTo>
                  <a:lnTo>
                    <a:pt x="339" y="352"/>
                  </a:lnTo>
                  <a:lnTo>
                    <a:pt x="280" y="364"/>
                  </a:lnTo>
                  <a:lnTo>
                    <a:pt x="231" y="368"/>
                  </a:lnTo>
                  <a:lnTo>
                    <a:pt x="195" y="364"/>
                  </a:lnTo>
                  <a:lnTo>
                    <a:pt x="137" y="351"/>
                  </a:lnTo>
                  <a:lnTo>
                    <a:pt x="133" y="351"/>
                  </a:lnTo>
                  <a:lnTo>
                    <a:pt x="73" y="324"/>
                  </a:lnTo>
                  <a:lnTo>
                    <a:pt x="33" y="284"/>
                  </a:lnTo>
                  <a:lnTo>
                    <a:pt x="13" y="250"/>
                  </a:lnTo>
                  <a:lnTo>
                    <a:pt x="0" y="203"/>
                  </a:lnTo>
                  <a:lnTo>
                    <a:pt x="0" y="154"/>
                  </a:lnTo>
                  <a:lnTo>
                    <a:pt x="5" y="98"/>
                  </a:lnTo>
                  <a:lnTo>
                    <a:pt x="28" y="44"/>
                  </a:lnTo>
                  <a:lnTo>
                    <a:pt x="50" y="13"/>
                  </a:lnTo>
                  <a:close/>
                </a:path>
              </a:pathLst>
            </a:custGeom>
            <a:solidFill>
              <a:srgbClr val="FF6633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grpSp>
          <p:nvGrpSpPr>
            <p:cNvPr id="335920" name=""/>
            <p:cNvGrpSpPr/>
            <p:nvPr/>
          </p:nvGrpSpPr>
          <p:grpSpPr>
            <a:xfrm>
              <a:off x="3515" y="2228"/>
              <a:ext cx="216" cy="151"/>
              <a:chOff x="3515" y="2228"/>
              <a:chExt cx="216" cy="151"/>
            </a:xfrm>
          </p:grpSpPr>
          <p:sp>
            <p:nvSpPr>
              <p:cNvPr id="335921" name=""/>
              <p:cNvSpPr/>
              <p:nvPr/>
            </p:nvSpPr>
            <p:spPr>
              <a:xfrm>
                <a:off x="3517" y="2228"/>
                <a:ext cx="214" cy="151"/>
              </a:xfrm>
              <a:custGeom>
                <a:rect l="l" t="t" r="r" b="b"/>
                <a:pathLst>
                  <a:path w="429" h="302">
                    <a:moveTo>
                      <a:pt x="0" y="0"/>
                    </a:moveTo>
                    <a:lnTo>
                      <a:pt x="55" y="13"/>
                    </a:lnTo>
                    <a:lnTo>
                      <a:pt x="123" y="38"/>
                    </a:lnTo>
                    <a:lnTo>
                      <a:pt x="196" y="69"/>
                    </a:lnTo>
                    <a:lnTo>
                      <a:pt x="266" y="108"/>
                    </a:lnTo>
                    <a:lnTo>
                      <a:pt x="327" y="142"/>
                    </a:lnTo>
                    <a:lnTo>
                      <a:pt x="379" y="182"/>
                    </a:lnTo>
                    <a:lnTo>
                      <a:pt x="412" y="214"/>
                    </a:lnTo>
                    <a:lnTo>
                      <a:pt x="429" y="242"/>
                    </a:lnTo>
                    <a:lnTo>
                      <a:pt x="429" y="257"/>
                    </a:lnTo>
                    <a:lnTo>
                      <a:pt x="421" y="273"/>
                    </a:lnTo>
                    <a:lnTo>
                      <a:pt x="404" y="300"/>
                    </a:lnTo>
                    <a:lnTo>
                      <a:pt x="386" y="302"/>
                    </a:lnTo>
                    <a:lnTo>
                      <a:pt x="332" y="292"/>
                    </a:lnTo>
                    <a:lnTo>
                      <a:pt x="264" y="277"/>
                    </a:lnTo>
                    <a:lnTo>
                      <a:pt x="183" y="250"/>
                    </a:lnTo>
                    <a:lnTo>
                      <a:pt x="111" y="224"/>
                    </a:lnTo>
                    <a:lnTo>
                      <a:pt x="48" y="198"/>
                    </a:lnTo>
                    <a:lnTo>
                      <a:pt x="12" y="176"/>
                    </a:lnTo>
                    <a:lnTo>
                      <a:pt x="12" y="154"/>
                    </a:lnTo>
                    <a:lnTo>
                      <a:pt x="51" y="176"/>
                    </a:lnTo>
                    <a:lnTo>
                      <a:pt x="95" y="200"/>
                    </a:lnTo>
                    <a:lnTo>
                      <a:pt x="153" y="221"/>
                    </a:lnTo>
                    <a:lnTo>
                      <a:pt x="211" y="242"/>
                    </a:lnTo>
                    <a:lnTo>
                      <a:pt x="268" y="260"/>
                    </a:lnTo>
                    <a:lnTo>
                      <a:pt x="327" y="274"/>
                    </a:lnTo>
                    <a:lnTo>
                      <a:pt x="384" y="283"/>
                    </a:lnTo>
                    <a:lnTo>
                      <a:pt x="391" y="281"/>
                    </a:lnTo>
                    <a:lnTo>
                      <a:pt x="402" y="265"/>
                    </a:lnTo>
                    <a:lnTo>
                      <a:pt x="406" y="249"/>
                    </a:lnTo>
                    <a:lnTo>
                      <a:pt x="399" y="230"/>
                    </a:lnTo>
                    <a:lnTo>
                      <a:pt x="370" y="200"/>
                    </a:lnTo>
                    <a:lnTo>
                      <a:pt x="324" y="168"/>
                    </a:lnTo>
                    <a:lnTo>
                      <a:pt x="278" y="139"/>
                    </a:lnTo>
                    <a:lnTo>
                      <a:pt x="226" y="109"/>
                    </a:lnTo>
                    <a:lnTo>
                      <a:pt x="168" y="84"/>
                    </a:lnTo>
                    <a:lnTo>
                      <a:pt x="118" y="59"/>
                    </a:lnTo>
                    <a:lnTo>
                      <a:pt x="75" y="43"/>
                    </a:lnTo>
                    <a:lnTo>
                      <a:pt x="28" y="28"/>
                    </a:lnTo>
                    <a:lnTo>
                      <a:pt x="6" y="2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35922" name=""/>
              <p:cNvSpPr/>
              <p:nvPr/>
            </p:nvSpPr>
            <p:spPr>
              <a:xfrm>
                <a:off x="3515" y="2235"/>
                <a:ext cx="207" cy="139"/>
              </a:xfrm>
              <a:custGeom>
                <a:rect l="l" t="t" r="r" b="b"/>
                <a:pathLst>
                  <a:path w="412" h="278">
                    <a:moveTo>
                      <a:pt x="8" y="0"/>
                    </a:moveTo>
                    <a:lnTo>
                      <a:pt x="66" y="12"/>
                    </a:lnTo>
                    <a:lnTo>
                      <a:pt x="150" y="49"/>
                    </a:lnTo>
                    <a:lnTo>
                      <a:pt x="238" y="91"/>
                    </a:lnTo>
                    <a:lnTo>
                      <a:pt x="320" y="136"/>
                    </a:lnTo>
                    <a:lnTo>
                      <a:pt x="373" y="176"/>
                    </a:lnTo>
                    <a:lnTo>
                      <a:pt x="410" y="216"/>
                    </a:lnTo>
                    <a:lnTo>
                      <a:pt x="414" y="239"/>
                    </a:lnTo>
                    <a:lnTo>
                      <a:pt x="398" y="275"/>
                    </a:lnTo>
                    <a:lnTo>
                      <a:pt x="396" y="278"/>
                    </a:lnTo>
                    <a:lnTo>
                      <a:pt x="357" y="275"/>
                    </a:lnTo>
                    <a:lnTo>
                      <a:pt x="268" y="253"/>
                    </a:lnTo>
                    <a:lnTo>
                      <a:pt x="181" y="226"/>
                    </a:lnTo>
                    <a:lnTo>
                      <a:pt x="121" y="203"/>
                    </a:lnTo>
                    <a:lnTo>
                      <a:pt x="70" y="182"/>
                    </a:lnTo>
                    <a:lnTo>
                      <a:pt x="11" y="153"/>
                    </a:lnTo>
                    <a:lnTo>
                      <a:pt x="8" y="112"/>
                    </a:lnTo>
                    <a:lnTo>
                      <a:pt x="10" y="60"/>
                    </a:lnTo>
                    <a:lnTo>
                      <a:pt x="0" y="12"/>
                    </a:lnTo>
                    <a:lnTo>
                      <a:pt x="8" y="0"/>
                    </a:lnTo>
                    <a:close/>
                  </a:path>
                </a:pathLst>
              </a:custGeom>
              <a:solidFill>
                <a:srgbClr val="FFFF00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35923" name=""/>
              <p:cNvSpPr/>
              <p:nvPr/>
            </p:nvSpPr>
            <p:spPr>
              <a:xfrm>
                <a:off x="3528" y="2244"/>
                <a:ext cx="185" cy="104"/>
              </a:xfrm>
              <a:custGeom>
                <a:rect l="l" t="t" r="r" b="b"/>
                <a:pathLst>
                  <a:path w="370" h="208">
                    <a:moveTo>
                      <a:pt x="0" y="7"/>
                    </a:moveTo>
                    <a:lnTo>
                      <a:pt x="17" y="14"/>
                    </a:lnTo>
                    <a:lnTo>
                      <a:pt x="28" y="0"/>
                    </a:lnTo>
                    <a:lnTo>
                      <a:pt x="27" y="19"/>
                    </a:lnTo>
                    <a:lnTo>
                      <a:pt x="47" y="28"/>
                    </a:lnTo>
                    <a:lnTo>
                      <a:pt x="57" y="10"/>
                    </a:lnTo>
                    <a:lnTo>
                      <a:pt x="57" y="30"/>
                    </a:lnTo>
                    <a:lnTo>
                      <a:pt x="80" y="42"/>
                    </a:lnTo>
                    <a:lnTo>
                      <a:pt x="87" y="24"/>
                    </a:lnTo>
                    <a:lnTo>
                      <a:pt x="87" y="43"/>
                    </a:lnTo>
                    <a:lnTo>
                      <a:pt x="107" y="52"/>
                    </a:lnTo>
                    <a:lnTo>
                      <a:pt x="113" y="34"/>
                    </a:lnTo>
                    <a:lnTo>
                      <a:pt x="113" y="52"/>
                    </a:lnTo>
                    <a:lnTo>
                      <a:pt x="139" y="64"/>
                    </a:lnTo>
                    <a:lnTo>
                      <a:pt x="142" y="50"/>
                    </a:lnTo>
                    <a:lnTo>
                      <a:pt x="145" y="68"/>
                    </a:lnTo>
                    <a:lnTo>
                      <a:pt x="168" y="79"/>
                    </a:lnTo>
                    <a:lnTo>
                      <a:pt x="172" y="64"/>
                    </a:lnTo>
                    <a:lnTo>
                      <a:pt x="177" y="84"/>
                    </a:lnTo>
                    <a:lnTo>
                      <a:pt x="199" y="94"/>
                    </a:lnTo>
                    <a:lnTo>
                      <a:pt x="206" y="79"/>
                    </a:lnTo>
                    <a:lnTo>
                      <a:pt x="209" y="99"/>
                    </a:lnTo>
                    <a:lnTo>
                      <a:pt x="233" y="112"/>
                    </a:lnTo>
                    <a:lnTo>
                      <a:pt x="238" y="97"/>
                    </a:lnTo>
                    <a:lnTo>
                      <a:pt x="242" y="117"/>
                    </a:lnTo>
                    <a:lnTo>
                      <a:pt x="262" y="129"/>
                    </a:lnTo>
                    <a:lnTo>
                      <a:pt x="272" y="116"/>
                    </a:lnTo>
                    <a:lnTo>
                      <a:pt x="272" y="132"/>
                    </a:lnTo>
                    <a:lnTo>
                      <a:pt x="293" y="146"/>
                    </a:lnTo>
                    <a:lnTo>
                      <a:pt x="300" y="134"/>
                    </a:lnTo>
                    <a:lnTo>
                      <a:pt x="301" y="153"/>
                    </a:lnTo>
                    <a:lnTo>
                      <a:pt x="321" y="164"/>
                    </a:lnTo>
                    <a:lnTo>
                      <a:pt x="331" y="153"/>
                    </a:lnTo>
                    <a:lnTo>
                      <a:pt x="331" y="170"/>
                    </a:lnTo>
                    <a:lnTo>
                      <a:pt x="345" y="184"/>
                    </a:lnTo>
                    <a:lnTo>
                      <a:pt x="355" y="177"/>
                    </a:lnTo>
                    <a:lnTo>
                      <a:pt x="352" y="189"/>
                    </a:lnTo>
                    <a:lnTo>
                      <a:pt x="370" y="208"/>
                    </a:lnTo>
                    <a:lnTo>
                      <a:pt x="340" y="187"/>
                    </a:lnTo>
                    <a:lnTo>
                      <a:pt x="294" y="159"/>
                    </a:lnTo>
                    <a:lnTo>
                      <a:pt x="259" y="136"/>
                    </a:lnTo>
                    <a:lnTo>
                      <a:pt x="228" y="119"/>
                    </a:lnTo>
                    <a:lnTo>
                      <a:pt x="182" y="98"/>
                    </a:lnTo>
                    <a:lnTo>
                      <a:pt x="144" y="79"/>
                    </a:lnTo>
                    <a:lnTo>
                      <a:pt x="107" y="61"/>
                    </a:lnTo>
                    <a:lnTo>
                      <a:pt x="65" y="45"/>
                    </a:lnTo>
                    <a:lnTo>
                      <a:pt x="31" y="32"/>
                    </a:lnTo>
                    <a:lnTo>
                      <a:pt x="0" y="17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35924" name=""/>
              <p:cNvSpPr/>
              <p:nvPr/>
            </p:nvSpPr>
            <p:spPr>
              <a:xfrm>
                <a:off x="3522" y="2285"/>
                <a:ext cx="195" cy="85"/>
              </a:xfrm>
              <a:custGeom>
                <a:rect l="l" t="t" r="r" b="b"/>
                <a:pathLst>
                  <a:path w="391" h="170">
                    <a:moveTo>
                      <a:pt x="0" y="7"/>
                    </a:moveTo>
                    <a:lnTo>
                      <a:pt x="16" y="16"/>
                    </a:lnTo>
                    <a:lnTo>
                      <a:pt x="11" y="34"/>
                    </a:lnTo>
                    <a:lnTo>
                      <a:pt x="26" y="20"/>
                    </a:lnTo>
                    <a:lnTo>
                      <a:pt x="45" y="30"/>
                    </a:lnTo>
                    <a:lnTo>
                      <a:pt x="38" y="49"/>
                    </a:lnTo>
                    <a:lnTo>
                      <a:pt x="54" y="36"/>
                    </a:lnTo>
                    <a:lnTo>
                      <a:pt x="77" y="46"/>
                    </a:lnTo>
                    <a:lnTo>
                      <a:pt x="69" y="64"/>
                    </a:lnTo>
                    <a:lnTo>
                      <a:pt x="83" y="52"/>
                    </a:lnTo>
                    <a:lnTo>
                      <a:pt x="103" y="60"/>
                    </a:lnTo>
                    <a:lnTo>
                      <a:pt x="93" y="76"/>
                    </a:lnTo>
                    <a:lnTo>
                      <a:pt x="107" y="64"/>
                    </a:lnTo>
                    <a:lnTo>
                      <a:pt x="134" y="77"/>
                    </a:lnTo>
                    <a:lnTo>
                      <a:pt x="124" y="89"/>
                    </a:lnTo>
                    <a:lnTo>
                      <a:pt x="139" y="79"/>
                    </a:lnTo>
                    <a:lnTo>
                      <a:pt x="163" y="90"/>
                    </a:lnTo>
                    <a:lnTo>
                      <a:pt x="153" y="103"/>
                    </a:lnTo>
                    <a:lnTo>
                      <a:pt x="172" y="93"/>
                    </a:lnTo>
                    <a:lnTo>
                      <a:pt x="195" y="103"/>
                    </a:lnTo>
                    <a:lnTo>
                      <a:pt x="186" y="119"/>
                    </a:lnTo>
                    <a:lnTo>
                      <a:pt x="205" y="109"/>
                    </a:lnTo>
                    <a:lnTo>
                      <a:pt x="230" y="118"/>
                    </a:lnTo>
                    <a:lnTo>
                      <a:pt x="221" y="132"/>
                    </a:lnTo>
                    <a:lnTo>
                      <a:pt x="240" y="122"/>
                    </a:lnTo>
                    <a:lnTo>
                      <a:pt x="262" y="130"/>
                    </a:lnTo>
                    <a:lnTo>
                      <a:pt x="260" y="146"/>
                    </a:lnTo>
                    <a:lnTo>
                      <a:pt x="270" y="135"/>
                    </a:lnTo>
                    <a:lnTo>
                      <a:pt x="294" y="142"/>
                    </a:lnTo>
                    <a:lnTo>
                      <a:pt x="290" y="156"/>
                    </a:lnTo>
                    <a:lnTo>
                      <a:pt x="305" y="146"/>
                    </a:lnTo>
                    <a:lnTo>
                      <a:pt x="326" y="151"/>
                    </a:lnTo>
                    <a:lnTo>
                      <a:pt x="323" y="168"/>
                    </a:lnTo>
                    <a:lnTo>
                      <a:pt x="337" y="156"/>
                    </a:lnTo>
                    <a:lnTo>
                      <a:pt x="355" y="158"/>
                    </a:lnTo>
                    <a:lnTo>
                      <a:pt x="359" y="170"/>
                    </a:lnTo>
                    <a:lnTo>
                      <a:pt x="366" y="160"/>
                    </a:lnTo>
                    <a:lnTo>
                      <a:pt x="391" y="162"/>
                    </a:lnTo>
                    <a:lnTo>
                      <a:pt x="356" y="153"/>
                    </a:lnTo>
                    <a:lnTo>
                      <a:pt x="305" y="135"/>
                    </a:lnTo>
                    <a:lnTo>
                      <a:pt x="266" y="123"/>
                    </a:lnTo>
                    <a:lnTo>
                      <a:pt x="232" y="109"/>
                    </a:lnTo>
                    <a:lnTo>
                      <a:pt x="185" y="89"/>
                    </a:lnTo>
                    <a:lnTo>
                      <a:pt x="148" y="72"/>
                    </a:lnTo>
                    <a:lnTo>
                      <a:pt x="110" y="53"/>
                    </a:lnTo>
                    <a:lnTo>
                      <a:pt x="70" y="33"/>
                    </a:lnTo>
                    <a:lnTo>
                      <a:pt x="38" y="15"/>
                    </a:lnTo>
                    <a:lnTo>
                      <a:pt x="8" y="0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35925" name=""/>
              <p:cNvSpPr/>
              <p:nvPr/>
            </p:nvSpPr>
            <p:spPr>
              <a:xfrm>
                <a:off x="3527" y="2263"/>
                <a:ext cx="187" cy="94"/>
              </a:xfrm>
              <a:custGeom>
                <a:rect l="l" t="t" r="r" b="b"/>
                <a:pathLst>
                  <a:path w="373" h="189">
                    <a:moveTo>
                      <a:pt x="0" y="6"/>
                    </a:moveTo>
                    <a:lnTo>
                      <a:pt x="19" y="15"/>
                    </a:lnTo>
                    <a:lnTo>
                      <a:pt x="29" y="0"/>
                    </a:lnTo>
                    <a:lnTo>
                      <a:pt x="30" y="18"/>
                    </a:lnTo>
                    <a:lnTo>
                      <a:pt x="54" y="28"/>
                    </a:lnTo>
                    <a:lnTo>
                      <a:pt x="62" y="15"/>
                    </a:lnTo>
                    <a:lnTo>
                      <a:pt x="62" y="32"/>
                    </a:lnTo>
                    <a:lnTo>
                      <a:pt x="87" y="43"/>
                    </a:lnTo>
                    <a:lnTo>
                      <a:pt x="95" y="28"/>
                    </a:lnTo>
                    <a:lnTo>
                      <a:pt x="95" y="47"/>
                    </a:lnTo>
                    <a:lnTo>
                      <a:pt x="117" y="57"/>
                    </a:lnTo>
                    <a:lnTo>
                      <a:pt x="125" y="38"/>
                    </a:lnTo>
                    <a:lnTo>
                      <a:pt x="123" y="60"/>
                    </a:lnTo>
                    <a:lnTo>
                      <a:pt x="147" y="70"/>
                    </a:lnTo>
                    <a:lnTo>
                      <a:pt x="155" y="51"/>
                    </a:lnTo>
                    <a:lnTo>
                      <a:pt x="155" y="73"/>
                    </a:lnTo>
                    <a:lnTo>
                      <a:pt x="178" y="84"/>
                    </a:lnTo>
                    <a:lnTo>
                      <a:pt x="184" y="67"/>
                    </a:lnTo>
                    <a:lnTo>
                      <a:pt x="187" y="88"/>
                    </a:lnTo>
                    <a:lnTo>
                      <a:pt x="210" y="99"/>
                    </a:lnTo>
                    <a:lnTo>
                      <a:pt x="214" y="82"/>
                    </a:lnTo>
                    <a:lnTo>
                      <a:pt x="217" y="101"/>
                    </a:lnTo>
                    <a:lnTo>
                      <a:pt x="238" y="113"/>
                    </a:lnTo>
                    <a:lnTo>
                      <a:pt x="247" y="99"/>
                    </a:lnTo>
                    <a:lnTo>
                      <a:pt x="247" y="116"/>
                    </a:lnTo>
                    <a:lnTo>
                      <a:pt x="270" y="130"/>
                    </a:lnTo>
                    <a:lnTo>
                      <a:pt x="278" y="119"/>
                    </a:lnTo>
                    <a:lnTo>
                      <a:pt x="278" y="134"/>
                    </a:lnTo>
                    <a:lnTo>
                      <a:pt x="300" y="148"/>
                    </a:lnTo>
                    <a:lnTo>
                      <a:pt x="305" y="136"/>
                    </a:lnTo>
                    <a:lnTo>
                      <a:pt x="305" y="150"/>
                    </a:lnTo>
                    <a:lnTo>
                      <a:pt x="325" y="161"/>
                    </a:lnTo>
                    <a:lnTo>
                      <a:pt x="334" y="153"/>
                    </a:lnTo>
                    <a:lnTo>
                      <a:pt x="333" y="164"/>
                    </a:lnTo>
                    <a:lnTo>
                      <a:pt x="373" y="189"/>
                    </a:lnTo>
                    <a:lnTo>
                      <a:pt x="342" y="179"/>
                    </a:lnTo>
                    <a:lnTo>
                      <a:pt x="335" y="189"/>
                    </a:lnTo>
                    <a:lnTo>
                      <a:pt x="335" y="176"/>
                    </a:lnTo>
                    <a:lnTo>
                      <a:pt x="315" y="168"/>
                    </a:lnTo>
                    <a:lnTo>
                      <a:pt x="308" y="184"/>
                    </a:lnTo>
                    <a:lnTo>
                      <a:pt x="310" y="165"/>
                    </a:lnTo>
                    <a:lnTo>
                      <a:pt x="287" y="153"/>
                    </a:lnTo>
                    <a:lnTo>
                      <a:pt x="278" y="168"/>
                    </a:lnTo>
                    <a:lnTo>
                      <a:pt x="281" y="151"/>
                    </a:lnTo>
                    <a:lnTo>
                      <a:pt x="259" y="141"/>
                    </a:lnTo>
                    <a:lnTo>
                      <a:pt x="247" y="159"/>
                    </a:lnTo>
                    <a:lnTo>
                      <a:pt x="251" y="136"/>
                    </a:lnTo>
                    <a:lnTo>
                      <a:pt x="230" y="127"/>
                    </a:lnTo>
                    <a:lnTo>
                      <a:pt x="215" y="146"/>
                    </a:lnTo>
                    <a:lnTo>
                      <a:pt x="221" y="123"/>
                    </a:lnTo>
                    <a:lnTo>
                      <a:pt x="197" y="111"/>
                    </a:lnTo>
                    <a:lnTo>
                      <a:pt x="182" y="126"/>
                    </a:lnTo>
                    <a:lnTo>
                      <a:pt x="189" y="106"/>
                    </a:lnTo>
                    <a:lnTo>
                      <a:pt x="168" y="92"/>
                    </a:lnTo>
                    <a:lnTo>
                      <a:pt x="150" y="111"/>
                    </a:lnTo>
                    <a:lnTo>
                      <a:pt x="159" y="89"/>
                    </a:lnTo>
                    <a:lnTo>
                      <a:pt x="134" y="77"/>
                    </a:lnTo>
                    <a:lnTo>
                      <a:pt x="125" y="93"/>
                    </a:lnTo>
                    <a:lnTo>
                      <a:pt x="129" y="76"/>
                    </a:lnTo>
                    <a:lnTo>
                      <a:pt x="102" y="62"/>
                    </a:lnTo>
                    <a:lnTo>
                      <a:pt x="89" y="78"/>
                    </a:lnTo>
                    <a:lnTo>
                      <a:pt x="95" y="60"/>
                    </a:lnTo>
                    <a:lnTo>
                      <a:pt x="72" y="48"/>
                    </a:lnTo>
                    <a:lnTo>
                      <a:pt x="62" y="67"/>
                    </a:lnTo>
                    <a:lnTo>
                      <a:pt x="67" y="47"/>
                    </a:lnTo>
                    <a:lnTo>
                      <a:pt x="42" y="32"/>
                    </a:lnTo>
                    <a:lnTo>
                      <a:pt x="31" y="51"/>
                    </a:lnTo>
                    <a:lnTo>
                      <a:pt x="34" y="32"/>
                    </a:lnTo>
                    <a:lnTo>
                      <a:pt x="0" y="17"/>
                    </a:lnTo>
                    <a:lnTo>
                      <a:pt x="0" y="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</p:grpSp>
        <p:sp>
          <p:nvSpPr>
            <p:cNvPr id="335926" name=""/>
            <p:cNvSpPr/>
            <p:nvPr/>
          </p:nvSpPr>
          <p:spPr>
            <a:xfrm>
              <a:off x="3347" y="2365"/>
              <a:ext cx="146" cy="101"/>
            </a:xfrm>
            <a:custGeom>
              <a:rect l="l" t="t" r="r" b="b"/>
              <a:pathLst>
                <a:path w="292" h="203">
                  <a:moveTo>
                    <a:pt x="52" y="0"/>
                  </a:moveTo>
                  <a:lnTo>
                    <a:pt x="20" y="27"/>
                  </a:lnTo>
                  <a:lnTo>
                    <a:pt x="33" y="42"/>
                  </a:lnTo>
                  <a:lnTo>
                    <a:pt x="0" y="61"/>
                  </a:lnTo>
                  <a:lnTo>
                    <a:pt x="25" y="78"/>
                  </a:lnTo>
                  <a:lnTo>
                    <a:pt x="18" y="112"/>
                  </a:lnTo>
                  <a:lnTo>
                    <a:pt x="72" y="96"/>
                  </a:lnTo>
                  <a:lnTo>
                    <a:pt x="85" y="112"/>
                  </a:lnTo>
                  <a:lnTo>
                    <a:pt x="100" y="89"/>
                  </a:lnTo>
                  <a:lnTo>
                    <a:pt x="114" y="113"/>
                  </a:lnTo>
                  <a:lnTo>
                    <a:pt x="112" y="117"/>
                  </a:lnTo>
                  <a:lnTo>
                    <a:pt x="122" y="149"/>
                  </a:lnTo>
                  <a:lnTo>
                    <a:pt x="138" y="143"/>
                  </a:lnTo>
                  <a:lnTo>
                    <a:pt x="137" y="148"/>
                  </a:lnTo>
                  <a:lnTo>
                    <a:pt x="155" y="188"/>
                  </a:lnTo>
                  <a:lnTo>
                    <a:pt x="170" y="174"/>
                  </a:lnTo>
                  <a:lnTo>
                    <a:pt x="201" y="203"/>
                  </a:lnTo>
                  <a:lnTo>
                    <a:pt x="204" y="167"/>
                  </a:lnTo>
                  <a:lnTo>
                    <a:pt x="221" y="165"/>
                  </a:lnTo>
                  <a:lnTo>
                    <a:pt x="204" y="126"/>
                  </a:lnTo>
                  <a:lnTo>
                    <a:pt x="213" y="114"/>
                  </a:lnTo>
                  <a:lnTo>
                    <a:pt x="197" y="91"/>
                  </a:lnTo>
                  <a:lnTo>
                    <a:pt x="198" y="83"/>
                  </a:lnTo>
                  <a:lnTo>
                    <a:pt x="211" y="89"/>
                  </a:lnTo>
                  <a:lnTo>
                    <a:pt x="243" y="115"/>
                  </a:lnTo>
                  <a:lnTo>
                    <a:pt x="245" y="85"/>
                  </a:lnTo>
                  <a:lnTo>
                    <a:pt x="292" y="100"/>
                  </a:lnTo>
                  <a:lnTo>
                    <a:pt x="277" y="47"/>
                  </a:lnTo>
                  <a:lnTo>
                    <a:pt x="262" y="32"/>
                  </a:lnTo>
                  <a:lnTo>
                    <a:pt x="271" y="22"/>
                  </a:lnTo>
                  <a:lnTo>
                    <a:pt x="245" y="5"/>
                  </a:lnTo>
                  <a:lnTo>
                    <a:pt x="196" y="10"/>
                  </a:lnTo>
                  <a:lnTo>
                    <a:pt x="148" y="12"/>
                  </a:lnTo>
                  <a:lnTo>
                    <a:pt x="110" y="12"/>
                  </a:lnTo>
                  <a:lnTo>
                    <a:pt x="68" y="7"/>
                  </a:lnTo>
                  <a:lnTo>
                    <a:pt x="5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5927" name=""/>
            <p:cNvSpPr/>
            <p:nvPr/>
          </p:nvSpPr>
          <p:spPr>
            <a:xfrm>
              <a:off x="3357" y="2370"/>
              <a:ext cx="130" cy="87"/>
            </a:xfrm>
            <a:custGeom>
              <a:rect l="l" t="t" r="r" b="b"/>
              <a:pathLst>
                <a:path w="258" h="173">
                  <a:moveTo>
                    <a:pt x="206" y="4"/>
                  </a:moveTo>
                  <a:lnTo>
                    <a:pt x="230" y="16"/>
                  </a:lnTo>
                  <a:lnTo>
                    <a:pt x="220" y="23"/>
                  </a:lnTo>
                  <a:lnTo>
                    <a:pt x="233" y="41"/>
                  </a:lnTo>
                  <a:lnTo>
                    <a:pt x="258" y="73"/>
                  </a:lnTo>
                  <a:lnTo>
                    <a:pt x="236" y="67"/>
                  </a:lnTo>
                  <a:lnTo>
                    <a:pt x="214" y="65"/>
                  </a:lnTo>
                  <a:lnTo>
                    <a:pt x="215" y="85"/>
                  </a:lnTo>
                  <a:lnTo>
                    <a:pt x="189" y="67"/>
                  </a:lnTo>
                  <a:lnTo>
                    <a:pt x="167" y="63"/>
                  </a:lnTo>
                  <a:lnTo>
                    <a:pt x="167" y="86"/>
                  </a:lnTo>
                  <a:lnTo>
                    <a:pt x="180" y="103"/>
                  </a:lnTo>
                  <a:lnTo>
                    <a:pt x="169" y="109"/>
                  </a:lnTo>
                  <a:lnTo>
                    <a:pt x="184" y="142"/>
                  </a:lnTo>
                  <a:lnTo>
                    <a:pt x="172" y="143"/>
                  </a:lnTo>
                  <a:lnTo>
                    <a:pt x="172" y="173"/>
                  </a:lnTo>
                  <a:lnTo>
                    <a:pt x="151" y="148"/>
                  </a:lnTo>
                  <a:lnTo>
                    <a:pt x="139" y="155"/>
                  </a:lnTo>
                  <a:lnTo>
                    <a:pt x="135" y="157"/>
                  </a:lnTo>
                  <a:lnTo>
                    <a:pt x="121" y="119"/>
                  </a:lnTo>
                  <a:lnTo>
                    <a:pt x="111" y="126"/>
                  </a:lnTo>
                  <a:lnTo>
                    <a:pt x="101" y="91"/>
                  </a:lnTo>
                  <a:lnTo>
                    <a:pt x="83" y="67"/>
                  </a:lnTo>
                  <a:lnTo>
                    <a:pt x="69" y="75"/>
                  </a:lnTo>
                  <a:lnTo>
                    <a:pt x="63" y="90"/>
                  </a:lnTo>
                  <a:lnTo>
                    <a:pt x="60" y="69"/>
                  </a:lnTo>
                  <a:lnTo>
                    <a:pt x="32" y="77"/>
                  </a:lnTo>
                  <a:lnTo>
                    <a:pt x="7" y="88"/>
                  </a:lnTo>
                  <a:lnTo>
                    <a:pt x="22" y="65"/>
                  </a:lnTo>
                  <a:lnTo>
                    <a:pt x="18" y="65"/>
                  </a:lnTo>
                  <a:lnTo>
                    <a:pt x="0" y="51"/>
                  </a:lnTo>
                  <a:lnTo>
                    <a:pt x="35" y="34"/>
                  </a:lnTo>
                  <a:lnTo>
                    <a:pt x="17" y="19"/>
                  </a:lnTo>
                  <a:lnTo>
                    <a:pt x="51" y="0"/>
                  </a:lnTo>
                  <a:lnTo>
                    <a:pt x="98" y="4"/>
                  </a:lnTo>
                  <a:lnTo>
                    <a:pt x="156" y="6"/>
                  </a:lnTo>
                  <a:lnTo>
                    <a:pt x="191" y="1"/>
                  </a:lnTo>
                  <a:lnTo>
                    <a:pt x="206" y="4"/>
                  </a:lnTo>
                  <a:close/>
                </a:path>
              </a:pathLst>
            </a:custGeom>
            <a:solidFill>
              <a:srgbClr val="009900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5928" name=""/>
            <p:cNvSpPr/>
            <p:nvPr/>
          </p:nvSpPr>
          <p:spPr>
            <a:xfrm>
              <a:off x="3305" y="2164"/>
              <a:ext cx="223" cy="212"/>
            </a:xfrm>
            <a:custGeom>
              <a:rect l="l" t="t" r="r" b="b"/>
              <a:pathLst>
                <a:path w="446" h="426">
                  <a:moveTo>
                    <a:pt x="54" y="63"/>
                  </a:moveTo>
                  <a:lnTo>
                    <a:pt x="24" y="90"/>
                  </a:lnTo>
                  <a:lnTo>
                    <a:pt x="7" y="133"/>
                  </a:lnTo>
                  <a:lnTo>
                    <a:pt x="0" y="175"/>
                  </a:lnTo>
                  <a:lnTo>
                    <a:pt x="0" y="225"/>
                  </a:lnTo>
                  <a:lnTo>
                    <a:pt x="4" y="269"/>
                  </a:lnTo>
                  <a:lnTo>
                    <a:pt x="11" y="305"/>
                  </a:lnTo>
                  <a:lnTo>
                    <a:pt x="28" y="335"/>
                  </a:lnTo>
                  <a:lnTo>
                    <a:pt x="53" y="362"/>
                  </a:lnTo>
                  <a:lnTo>
                    <a:pt x="81" y="385"/>
                  </a:lnTo>
                  <a:lnTo>
                    <a:pt x="114" y="405"/>
                  </a:lnTo>
                  <a:lnTo>
                    <a:pt x="166" y="420"/>
                  </a:lnTo>
                  <a:lnTo>
                    <a:pt x="214" y="426"/>
                  </a:lnTo>
                  <a:lnTo>
                    <a:pt x="254" y="426"/>
                  </a:lnTo>
                  <a:lnTo>
                    <a:pt x="309" y="421"/>
                  </a:lnTo>
                  <a:lnTo>
                    <a:pt x="349" y="415"/>
                  </a:lnTo>
                  <a:lnTo>
                    <a:pt x="384" y="399"/>
                  </a:lnTo>
                  <a:lnTo>
                    <a:pt x="408" y="377"/>
                  </a:lnTo>
                  <a:lnTo>
                    <a:pt x="427" y="345"/>
                  </a:lnTo>
                  <a:lnTo>
                    <a:pt x="439" y="321"/>
                  </a:lnTo>
                  <a:lnTo>
                    <a:pt x="442" y="292"/>
                  </a:lnTo>
                  <a:lnTo>
                    <a:pt x="440" y="267"/>
                  </a:lnTo>
                  <a:lnTo>
                    <a:pt x="444" y="240"/>
                  </a:lnTo>
                  <a:lnTo>
                    <a:pt x="446" y="215"/>
                  </a:lnTo>
                  <a:lnTo>
                    <a:pt x="442" y="183"/>
                  </a:lnTo>
                  <a:lnTo>
                    <a:pt x="435" y="146"/>
                  </a:lnTo>
                  <a:lnTo>
                    <a:pt x="425" y="113"/>
                  </a:lnTo>
                  <a:lnTo>
                    <a:pt x="392" y="88"/>
                  </a:lnTo>
                  <a:lnTo>
                    <a:pt x="349" y="68"/>
                  </a:lnTo>
                  <a:lnTo>
                    <a:pt x="323" y="63"/>
                  </a:lnTo>
                  <a:lnTo>
                    <a:pt x="379" y="95"/>
                  </a:lnTo>
                  <a:lnTo>
                    <a:pt x="401" y="120"/>
                  </a:lnTo>
                  <a:lnTo>
                    <a:pt x="415" y="146"/>
                  </a:lnTo>
                  <a:lnTo>
                    <a:pt x="425" y="190"/>
                  </a:lnTo>
                  <a:lnTo>
                    <a:pt x="428" y="227"/>
                  </a:lnTo>
                  <a:lnTo>
                    <a:pt x="425" y="262"/>
                  </a:lnTo>
                  <a:lnTo>
                    <a:pt x="427" y="293"/>
                  </a:lnTo>
                  <a:lnTo>
                    <a:pt x="415" y="333"/>
                  </a:lnTo>
                  <a:lnTo>
                    <a:pt x="393" y="361"/>
                  </a:lnTo>
                  <a:lnTo>
                    <a:pt x="362" y="388"/>
                  </a:lnTo>
                  <a:lnTo>
                    <a:pt x="317" y="400"/>
                  </a:lnTo>
                  <a:lnTo>
                    <a:pt x="349" y="370"/>
                  </a:lnTo>
                  <a:lnTo>
                    <a:pt x="367" y="331"/>
                  </a:lnTo>
                  <a:lnTo>
                    <a:pt x="377" y="285"/>
                  </a:lnTo>
                  <a:lnTo>
                    <a:pt x="379" y="244"/>
                  </a:lnTo>
                  <a:lnTo>
                    <a:pt x="376" y="203"/>
                  </a:lnTo>
                  <a:lnTo>
                    <a:pt x="364" y="163"/>
                  </a:lnTo>
                  <a:lnTo>
                    <a:pt x="349" y="138"/>
                  </a:lnTo>
                  <a:lnTo>
                    <a:pt x="367" y="185"/>
                  </a:lnTo>
                  <a:lnTo>
                    <a:pt x="372" y="240"/>
                  </a:lnTo>
                  <a:lnTo>
                    <a:pt x="366" y="295"/>
                  </a:lnTo>
                  <a:lnTo>
                    <a:pt x="344" y="347"/>
                  </a:lnTo>
                  <a:lnTo>
                    <a:pt x="319" y="385"/>
                  </a:lnTo>
                  <a:lnTo>
                    <a:pt x="297" y="403"/>
                  </a:lnTo>
                  <a:lnTo>
                    <a:pt x="262" y="411"/>
                  </a:lnTo>
                  <a:lnTo>
                    <a:pt x="280" y="375"/>
                  </a:lnTo>
                  <a:lnTo>
                    <a:pt x="289" y="330"/>
                  </a:lnTo>
                  <a:lnTo>
                    <a:pt x="297" y="274"/>
                  </a:lnTo>
                  <a:lnTo>
                    <a:pt x="295" y="230"/>
                  </a:lnTo>
                  <a:lnTo>
                    <a:pt x="294" y="174"/>
                  </a:lnTo>
                  <a:lnTo>
                    <a:pt x="280" y="125"/>
                  </a:lnTo>
                  <a:lnTo>
                    <a:pt x="282" y="168"/>
                  </a:lnTo>
                  <a:lnTo>
                    <a:pt x="281" y="172"/>
                  </a:lnTo>
                  <a:lnTo>
                    <a:pt x="285" y="225"/>
                  </a:lnTo>
                  <a:lnTo>
                    <a:pt x="285" y="278"/>
                  </a:lnTo>
                  <a:lnTo>
                    <a:pt x="280" y="325"/>
                  </a:lnTo>
                  <a:lnTo>
                    <a:pt x="270" y="366"/>
                  </a:lnTo>
                  <a:lnTo>
                    <a:pt x="257" y="388"/>
                  </a:lnTo>
                  <a:lnTo>
                    <a:pt x="244" y="408"/>
                  </a:lnTo>
                  <a:lnTo>
                    <a:pt x="222" y="411"/>
                  </a:lnTo>
                  <a:lnTo>
                    <a:pt x="204" y="373"/>
                  </a:lnTo>
                  <a:lnTo>
                    <a:pt x="191" y="333"/>
                  </a:lnTo>
                  <a:lnTo>
                    <a:pt x="182" y="282"/>
                  </a:lnTo>
                  <a:lnTo>
                    <a:pt x="181" y="235"/>
                  </a:lnTo>
                  <a:lnTo>
                    <a:pt x="187" y="198"/>
                  </a:lnTo>
                  <a:lnTo>
                    <a:pt x="197" y="158"/>
                  </a:lnTo>
                  <a:lnTo>
                    <a:pt x="210" y="122"/>
                  </a:lnTo>
                  <a:lnTo>
                    <a:pt x="224" y="100"/>
                  </a:lnTo>
                  <a:lnTo>
                    <a:pt x="221" y="95"/>
                  </a:lnTo>
                  <a:lnTo>
                    <a:pt x="200" y="118"/>
                  </a:lnTo>
                  <a:lnTo>
                    <a:pt x="175" y="163"/>
                  </a:lnTo>
                  <a:lnTo>
                    <a:pt x="166" y="205"/>
                  </a:lnTo>
                  <a:lnTo>
                    <a:pt x="165" y="245"/>
                  </a:lnTo>
                  <a:lnTo>
                    <a:pt x="172" y="293"/>
                  </a:lnTo>
                  <a:lnTo>
                    <a:pt x="180" y="338"/>
                  </a:lnTo>
                  <a:lnTo>
                    <a:pt x="196" y="383"/>
                  </a:lnTo>
                  <a:lnTo>
                    <a:pt x="212" y="413"/>
                  </a:lnTo>
                  <a:lnTo>
                    <a:pt x="209" y="411"/>
                  </a:lnTo>
                  <a:lnTo>
                    <a:pt x="174" y="403"/>
                  </a:lnTo>
                  <a:lnTo>
                    <a:pt x="141" y="390"/>
                  </a:lnTo>
                  <a:lnTo>
                    <a:pt x="107" y="353"/>
                  </a:lnTo>
                  <a:lnTo>
                    <a:pt x="89" y="303"/>
                  </a:lnTo>
                  <a:lnTo>
                    <a:pt x="82" y="262"/>
                  </a:lnTo>
                  <a:lnTo>
                    <a:pt x="83" y="225"/>
                  </a:lnTo>
                  <a:lnTo>
                    <a:pt x="90" y="189"/>
                  </a:lnTo>
                  <a:lnTo>
                    <a:pt x="98" y="157"/>
                  </a:lnTo>
                  <a:lnTo>
                    <a:pt x="117" y="123"/>
                  </a:lnTo>
                  <a:lnTo>
                    <a:pt x="139" y="97"/>
                  </a:lnTo>
                  <a:lnTo>
                    <a:pt x="164" y="78"/>
                  </a:lnTo>
                  <a:lnTo>
                    <a:pt x="180" y="70"/>
                  </a:lnTo>
                  <a:lnTo>
                    <a:pt x="195" y="72"/>
                  </a:lnTo>
                  <a:lnTo>
                    <a:pt x="214" y="68"/>
                  </a:lnTo>
                  <a:lnTo>
                    <a:pt x="233" y="78"/>
                  </a:lnTo>
                  <a:lnTo>
                    <a:pt x="247" y="88"/>
                  </a:lnTo>
                  <a:lnTo>
                    <a:pt x="266" y="85"/>
                  </a:lnTo>
                  <a:lnTo>
                    <a:pt x="239" y="57"/>
                  </a:lnTo>
                  <a:lnTo>
                    <a:pt x="217" y="53"/>
                  </a:lnTo>
                  <a:lnTo>
                    <a:pt x="212" y="55"/>
                  </a:lnTo>
                  <a:lnTo>
                    <a:pt x="197" y="52"/>
                  </a:lnTo>
                  <a:lnTo>
                    <a:pt x="173" y="21"/>
                  </a:lnTo>
                  <a:lnTo>
                    <a:pt x="156" y="0"/>
                  </a:lnTo>
                  <a:lnTo>
                    <a:pt x="119" y="47"/>
                  </a:lnTo>
                  <a:lnTo>
                    <a:pt x="84" y="65"/>
                  </a:lnTo>
                  <a:lnTo>
                    <a:pt x="120" y="70"/>
                  </a:lnTo>
                  <a:lnTo>
                    <a:pt x="136" y="78"/>
                  </a:lnTo>
                  <a:lnTo>
                    <a:pt x="102" y="115"/>
                  </a:lnTo>
                  <a:lnTo>
                    <a:pt x="81" y="158"/>
                  </a:lnTo>
                  <a:lnTo>
                    <a:pt x="79" y="163"/>
                  </a:lnTo>
                  <a:lnTo>
                    <a:pt x="68" y="208"/>
                  </a:lnTo>
                  <a:lnTo>
                    <a:pt x="67" y="253"/>
                  </a:lnTo>
                  <a:lnTo>
                    <a:pt x="71" y="300"/>
                  </a:lnTo>
                  <a:lnTo>
                    <a:pt x="79" y="335"/>
                  </a:lnTo>
                  <a:lnTo>
                    <a:pt x="90" y="355"/>
                  </a:lnTo>
                  <a:lnTo>
                    <a:pt x="82" y="358"/>
                  </a:lnTo>
                  <a:lnTo>
                    <a:pt x="64" y="347"/>
                  </a:lnTo>
                  <a:lnTo>
                    <a:pt x="61" y="347"/>
                  </a:lnTo>
                  <a:lnTo>
                    <a:pt x="39" y="318"/>
                  </a:lnTo>
                  <a:lnTo>
                    <a:pt x="23" y="283"/>
                  </a:lnTo>
                  <a:lnTo>
                    <a:pt x="15" y="240"/>
                  </a:lnTo>
                  <a:lnTo>
                    <a:pt x="15" y="198"/>
                  </a:lnTo>
                  <a:lnTo>
                    <a:pt x="23" y="152"/>
                  </a:lnTo>
                  <a:lnTo>
                    <a:pt x="34" y="120"/>
                  </a:lnTo>
                  <a:lnTo>
                    <a:pt x="56" y="81"/>
                  </a:lnTo>
                  <a:lnTo>
                    <a:pt x="71" y="65"/>
                  </a:lnTo>
                  <a:lnTo>
                    <a:pt x="54" y="6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5929" name=""/>
            <p:cNvSpPr/>
            <p:nvPr/>
          </p:nvSpPr>
          <p:spPr>
            <a:xfrm>
              <a:off x="3171" y="2176"/>
              <a:ext cx="162" cy="259"/>
            </a:xfrm>
            <a:custGeom>
              <a:rect l="l" t="t" r="r" b="b"/>
              <a:pathLst>
                <a:path w="323" h="517">
                  <a:moveTo>
                    <a:pt x="72" y="276"/>
                  </a:moveTo>
                  <a:lnTo>
                    <a:pt x="53" y="302"/>
                  </a:lnTo>
                  <a:lnTo>
                    <a:pt x="48" y="322"/>
                  </a:lnTo>
                  <a:lnTo>
                    <a:pt x="48" y="334"/>
                  </a:lnTo>
                  <a:lnTo>
                    <a:pt x="28" y="347"/>
                  </a:lnTo>
                  <a:lnTo>
                    <a:pt x="9" y="364"/>
                  </a:lnTo>
                  <a:lnTo>
                    <a:pt x="0" y="385"/>
                  </a:lnTo>
                  <a:lnTo>
                    <a:pt x="0" y="406"/>
                  </a:lnTo>
                  <a:lnTo>
                    <a:pt x="9" y="424"/>
                  </a:lnTo>
                  <a:lnTo>
                    <a:pt x="28" y="438"/>
                  </a:lnTo>
                  <a:lnTo>
                    <a:pt x="47" y="442"/>
                  </a:lnTo>
                  <a:lnTo>
                    <a:pt x="34" y="466"/>
                  </a:lnTo>
                  <a:lnTo>
                    <a:pt x="36" y="487"/>
                  </a:lnTo>
                  <a:lnTo>
                    <a:pt x="47" y="506"/>
                  </a:lnTo>
                  <a:lnTo>
                    <a:pt x="61" y="517"/>
                  </a:lnTo>
                  <a:lnTo>
                    <a:pt x="91" y="515"/>
                  </a:lnTo>
                  <a:lnTo>
                    <a:pt x="110" y="512"/>
                  </a:lnTo>
                  <a:lnTo>
                    <a:pt x="133" y="500"/>
                  </a:lnTo>
                  <a:lnTo>
                    <a:pt x="141" y="477"/>
                  </a:lnTo>
                  <a:lnTo>
                    <a:pt x="148" y="458"/>
                  </a:lnTo>
                  <a:lnTo>
                    <a:pt x="175" y="453"/>
                  </a:lnTo>
                  <a:lnTo>
                    <a:pt x="193" y="444"/>
                  </a:lnTo>
                  <a:lnTo>
                    <a:pt x="211" y="429"/>
                  </a:lnTo>
                  <a:lnTo>
                    <a:pt x="221" y="417"/>
                  </a:lnTo>
                  <a:lnTo>
                    <a:pt x="245" y="413"/>
                  </a:lnTo>
                  <a:lnTo>
                    <a:pt x="271" y="406"/>
                  </a:lnTo>
                  <a:lnTo>
                    <a:pt x="290" y="387"/>
                  </a:lnTo>
                  <a:lnTo>
                    <a:pt x="297" y="364"/>
                  </a:lnTo>
                  <a:lnTo>
                    <a:pt x="305" y="344"/>
                  </a:lnTo>
                  <a:lnTo>
                    <a:pt x="323" y="331"/>
                  </a:lnTo>
                  <a:lnTo>
                    <a:pt x="292" y="294"/>
                  </a:lnTo>
                  <a:lnTo>
                    <a:pt x="280" y="247"/>
                  </a:lnTo>
                  <a:lnTo>
                    <a:pt x="276" y="200"/>
                  </a:lnTo>
                  <a:lnTo>
                    <a:pt x="277" y="159"/>
                  </a:lnTo>
                  <a:lnTo>
                    <a:pt x="282" y="121"/>
                  </a:lnTo>
                  <a:lnTo>
                    <a:pt x="295" y="79"/>
                  </a:lnTo>
                  <a:lnTo>
                    <a:pt x="322" y="41"/>
                  </a:lnTo>
                  <a:lnTo>
                    <a:pt x="285" y="31"/>
                  </a:lnTo>
                  <a:lnTo>
                    <a:pt x="244" y="0"/>
                  </a:lnTo>
                  <a:lnTo>
                    <a:pt x="252" y="41"/>
                  </a:lnTo>
                  <a:lnTo>
                    <a:pt x="245" y="79"/>
                  </a:lnTo>
                  <a:lnTo>
                    <a:pt x="245" y="83"/>
                  </a:lnTo>
                  <a:lnTo>
                    <a:pt x="222" y="116"/>
                  </a:lnTo>
                  <a:lnTo>
                    <a:pt x="198" y="126"/>
                  </a:lnTo>
                  <a:lnTo>
                    <a:pt x="195" y="128"/>
                  </a:lnTo>
                  <a:lnTo>
                    <a:pt x="160" y="123"/>
                  </a:lnTo>
                  <a:lnTo>
                    <a:pt x="155" y="124"/>
                  </a:lnTo>
                  <a:lnTo>
                    <a:pt x="133" y="119"/>
                  </a:lnTo>
                  <a:lnTo>
                    <a:pt x="131" y="130"/>
                  </a:lnTo>
                  <a:lnTo>
                    <a:pt x="108" y="137"/>
                  </a:lnTo>
                  <a:lnTo>
                    <a:pt x="86" y="149"/>
                  </a:lnTo>
                  <a:lnTo>
                    <a:pt x="70" y="169"/>
                  </a:lnTo>
                  <a:lnTo>
                    <a:pt x="61" y="194"/>
                  </a:lnTo>
                  <a:lnTo>
                    <a:pt x="58" y="212"/>
                  </a:lnTo>
                  <a:lnTo>
                    <a:pt x="65" y="241"/>
                  </a:lnTo>
                  <a:lnTo>
                    <a:pt x="80" y="271"/>
                  </a:lnTo>
                  <a:lnTo>
                    <a:pt x="72" y="27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grpSp>
          <p:nvGrpSpPr>
            <p:cNvPr id="335930" name=""/>
            <p:cNvGrpSpPr/>
            <p:nvPr/>
          </p:nvGrpSpPr>
          <p:grpSpPr>
            <a:xfrm>
              <a:off x="3175" y="2201"/>
              <a:ext cx="144" cy="227"/>
              <a:chOff x="3175" y="2201"/>
              <a:chExt cx="144" cy="227"/>
            </a:xfrm>
          </p:grpSpPr>
          <p:sp>
            <p:nvSpPr>
              <p:cNvPr id="335931" name=""/>
              <p:cNvSpPr/>
              <p:nvPr/>
            </p:nvSpPr>
            <p:spPr>
              <a:xfrm>
                <a:off x="3285" y="2201"/>
                <a:ext cx="34" cy="48"/>
              </a:xfrm>
              <a:custGeom>
                <a:rect l="l" t="t" r="r" b="b"/>
                <a:pathLst>
                  <a:path w="69" h="94">
                    <a:moveTo>
                      <a:pt x="69" y="11"/>
                    </a:moveTo>
                    <a:lnTo>
                      <a:pt x="49" y="0"/>
                    </a:lnTo>
                    <a:lnTo>
                      <a:pt x="26" y="0"/>
                    </a:lnTo>
                    <a:lnTo>
                      <a:pt x="18" y="40"/>
                    </a:lnTo>
                    <a:lnTo>
                      <a:pt x="0" y="64"/>
                    </a:lnTo>
                    <a:lnTo>
                      <a:pt x="16" y="85"/>
                    </a:lnTo>
                    <a:lnTo>
                      <a:pt x="46" y="94"/>
                    </a:lnTo>
                    <a:lnTo>
                      <a:pt x="54" y="45"/>
                    </a:lnTo>
                    <a:lnTo>
                      <a:pt x="69" y="11"/>
                    </a:lnTo>
                    <a:close/>
                  </a:path>
                </a:pathLst>
              </a:custGeom>
              <a:solidFill>
                <a:srgbClr val="990066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35932" name=""/>
              <p:cNvSpPr/>
              <p:nvPr/>
            </p:nvSpPr>
            <p:spPr>
              <a:xfrm>
                <a:off x="3255" y="2243"/>
                <a:ext cx="44" cy="43"/>
              </a:xfrm>
              <a:custGeom>
                <a:rect l="l" t="t" r="r" b="b"/>
                <a:pathLst>
                  <a:path w="90" h="87">
                    <a:moveTo>
                      <a:pt x="20" y="10"/>
                    </a:moveTo>
                    <a:lnTo>
                      <a:pt x="50" y="7"/>
                    </a:lnTo>
                    <a:lnTo>
                      <a:pt x="60" y="0"/>
                    </a:lnTo>
                    <a:lnTo>
                      <a:pt x="80" y="17"/>
                    </a:lnTo>
                    <a:lnTo>
                      <a:pt x="90" y="25"/>
                    </a:lnTo>
                    <a:lnTo>
                      <a:pt x="83" y="62"/>
                    </a:lnTo>
                    <a:lnTo>
                      <a:pt x="59" y="73"/>
                    </a:lnTo>
                    <a:lnTo>
                      <a:pt x="30" y="87"/>
                    </a:lnTo>
                    <a:lnTo>
                      <a:pt x="8" y="64"/>
                    </a:lnTo>
                    <a:lnTo>
                      <a:pt x="0" y="37"/>
                    </a:lnTo>
                    <a:lnTo>
                      <a:pt x="2" y="18"/>
                    </a:lnTo>
                    <a:lnTo>
                      <a:pt x="14" y="12"/>
                    </a:lnTo>
                    <a:lnTo>
                      <a:pt x="20" y="10"/>
                    </a:lnTo>
                    <a:close/>
                  </a:path>
                </a:pathLst>
              </a:custGeom>
              <a:solidFill>
                <a:srgbClr val="990066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35933" name=""/>
              <p:cNvSpPr/>
              <p:nvPr/>
            </p:nvSpPr>
            <p:spPr>
              <a:xfrm>
                <a:off x="3213" y="2250"/>
                <a:ext cx="47" cy="57"/>
              </a:xfrm>
              <a:custGeom>
                <a:rect l="l" t="t" r="r" b="b"/>
                <a:pathLst>
                  <a:path w="95" h="115">
                    <a:moveTo>
                      <a:pt x="64" y="6"/>
                    </a:moveTo>
                    <a:lnTo>
                      <a:pt x="45" y="0"/>
                    </a:lnTo>
                    <a:lnTo>
                      <a:pt x="23" y="8"/>
                    </a:lnTo>
                    <a:lnTo>
                      <a:pt x="6" y="28"/>
                    </a:lnTo>
                    <a:lnTo>
                      <a:pt x="0" y="52"/>
                    </a:lnTo>
                    <a:lnTo>
                      <a:pt x="3" y="78"/>
                    </a:lnTo>
                    <a:lnTo>
                      <a:pt x="17" y="93"/>
                    </a:lnTo>
                    <a:lnTo>
                      <a:pt x="41" y="108"/>
                    </a:lnTo>
                    <a:lnTo>
                      <a:pt x="68" y="113"/>
                    </a:lnTo>
                    <a:lnTo>
                      <a:pt x="82" y="116"/>
                    </a:lnTo>
                    <a:lnTo>
                      <a:pt x="95" y="89"/>
                    </a:lnTo>
                    <a:lnTo>
                      <a:pt x="79" y="67"/>
                    </a:lnTo>
                    <a:lnTo>
                      <a:pt x="72" y="40"/>
                    </a:lnTo>
                    <a:lnTo>
                      <a:pt x="68" y="18"/>
                    </a:lnTo>
                    <a:lnTo>
                      <a:pt x="64" y="6"/>
                    </a:lnTo>
                    <a:close/>
                  </a:path>
                </a:pathLst>
              </a:custGeom>
              <a:solidFill>
                <a:srgbClr val="990066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35934" name=""/>
              <p:cNvSpPr/>
              <p:nvPr/>
            </p:nvSpPr>
            <p:spPr>
              <a:xfrm>
                <a:off x="3262" y="2283"/>
                <a:ext cx="42" cy="42"/>
              </a:xfrm>
              <a:custGeom>
                <a:rect l="l" t="t" r="r" b="b"/>
                <a:pathLst>
                  <a:path w="85" h="84">
                    <a:moveTo>
                      <a:pt x="20" y="23"/>
                    </a:moveTo>
                    <a:lnTo>
                      <a:pt x="50" y="10"/>
                    </a:lnTo>
                    <a:lnTo>
                      <a:pt x="74" y="0"/>
                    </a:lnTo>
                    <a:lnTo>
                      <a:pt x="78" y="29"/>
                    </a:lnTo>
                    <a:lnTo>
                      <a:pt x="83" y="62"/>
                    </a:lnTo>
                    <a:lnTo>
                      <a:pt x="85" y="74"/>
                    </a:lnTo>
                    <a:lnTo>
                      <a:pt x="67" y="82"/>
                    </a:lnTo>
                    <a:lnTo>
                      <a:pt x="45" y="83"/>
                    </a:lnTo>
                    <a:lnTo>
                      <a:pt x="42" y="84"/>
                    </a:lnTo>
                    <a:lnTo>
                      <a:pt x="25" y="79"/>
                    </a:lnTo>
                    <a:lnTo>
                      <a:pt x="21" y="79"/>
                    </a:lnTo>
                    <a:lnTo>
                      <a:pt x="5" y="66"/>
                    </a:lnTo>
                    <a:lnTo>
                      <a:pt x="0" y="53"/>
                    </a:lnTo>
                    <a:lnTo>
                      <a:pt x="12" y="26"/>
                    </a:lnTo>
                    <a:lnTo>
                      <a:pt x="20" y="23"/>
                    </a:lnTo>
                    <a:close/>
                  </a:path>
                </a:pathLst>
              </a:custGeom>
              <a:solidFill>
                <a:srgbClr val="990066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35935" name=""/>
              <p:cNvSpPr/>
              <p:nvPr/>
            </p:nvSpPr>
            <p:spPr>
              <a:xfrm>
                <a:off x="3240" y="2325"/>
                <a:ext cx="38" cy="37"/>
              </a:xfrm>
              <a:custGeom>
                <a:rect l="l" t="t" r="r" b="b"/>
                <a:pathLst>
                  <a:path w="75" h="75">
                    <a:moveTo>
                      <a:pt x="38" y="0"/>
                    </a:moveTo>
                    <a:lnTo>
                      <a:pt x="57" y="15"/>
                    </a:lnTo>
                    <a:lnTo>
                      <a:pt x="75" y="23"/>
                    </a:lnTo>
                    <a:lnTo>
                      <a:pt x="55" y="38"/>
                    </a:lnTo>
                    <a:lnTo>
                      <a:pt x="43" y="69"/>
                    </a:lnTo>
                    <a:lnTo>
                      <a:pt x="15" y="75"/>
                    </a:lnTo>
                    <a:lnTo>
                      <a:pt x="0" y="74"/>
                    </a:lnTo>
                    <a:lnTo>
                      <a:pt x="8" y="58"/>
                    </a:lnTo>
                    <a:lnTo>
                      <a:pt x="30" y="38"/>
                    </a:lnTo>
                    <a:lnTo>
                      <a:pt x="32" y="13"/>
                    </a:lnTo>
                    <a:lnTo>
                      <a:pt x="38" y="0"/>
                    </a:lnTo>
                    <a:close/>
                  </a:path>
                </a:pathLst>
              </a:custGeom>
              <a:solidFill>
                <a:srgbClr val="990066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35936" name=""/>
              <p:cNvSpPr/>
              <p:nvPr/>
            </p:nvSpPr>
            <p:spPr>
              <a:xfrm>
                <a:off x="3202" y="2310"/>
                <a:ext cx="51" cy="47"/>
              </a:xfrm>
              <a:custGeom>
                <a:rect l="l" t="t" r="r" b="b"/>
                <a:pathLst>
                  <a:path w="100" h="95">
                    <a:moveTo>
                      <a:pt x="55" y="6"/>
                    </a:moveTo>
                    <a:lnTo>
                      <a:pt x="82" y="11"/>
                    </a:lnTo>
                    <a:lnTo>
                      <a:pt x="101" y="16"/>
                    </a:lnTo>
                    <a:lnTo>
                      <a:pt x="92" y="53"/>
                    </a:lnTo>
                    <a:lnTo>
                      <a:pt x="85" y="65"/>
                    </a:lnTo>
                    <a:lnTo>
                      <a:pt x="60" y="90"/>
                    </a:lnTo>
                    <a:lnTo>
                      <a:pt x="42" y="95"/>
                    </a:lnTo>
                    <a:lnTo>
                      <a:pt x="22" y="95"/>
                    </a:lnTo>
                    <a:lnTo>
                      <a:pt x="11" y="87"/>
                    </a:lnTo>
                    <a:lnTo>
                      <a:pt x="3" y="74"/>
                    </a:lnTo>
                    <a:lnTo>
                      <a:pt x="0" y="53"/>
                    </a:lnTo>
                    <a:lnTo>
                      <a:pt x="9" y="36"/>
                    </a:lnTo>
                    <a:lnTo>
                      <a:pt x="25" y="23"/>
                    </a:lnTo>
                    <a:lnTo>
                      <a:pt x="41" y="9"/>
                    </a:lnTo>
                    <a:lnTo>
                      <a:pt x="47" y="0"/>
                    </a:lnTo>
                    <a:lnTo>
                      <a:pt x="55" y="6"/>
                    </a:lnTo>
                    <a:close/>
                  </a:path>
                </a:pathLst>
              </a:custGeom>
              <a:solidFill>
                <a:srgbClr val="990066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35937" name=""/>
              <p:cNvSpPr/>
              <p:nvPr/>
            </p:nvSpPr>
            <p:spPr>
              <a:xfrm>
                <a:off x="3175" y="2347"/>
                <a:ext cx="50" cy="45"/>
              </a:xfrm>
              <a:custGeom>
                <a:rect l="l" t="t" r="r" b="b"/>
                <a:pathLst>
                  <a:path w="99" h="90">
                    <a:moveTo>
                      <a:pt x="44" y="0"/>
                    </a:moveTo>
                    <a:lnTo>
                      <a:pt x="55" y="25"/>
                    </a:lnTo>
                    <a:lnTo>
                      <a:pt x="65" y="36"/>
                    </a:lnTo>
                    <a:lnTo>
                      <a:pt x="83" y="41"/>
                    </a:lnTo>
                    <a:lnTo>
                      <a:pt x="99" y="40"/>
                    </a:lnTo>
                    <a:lnTo>
                      <a:pt x="90" y="63"/>
                    </a:lnTo>
                    <a:lnTo>
                      <a:pt x="90" y="72"/>
                    </a:lnTo>
                    <a:lnTo>
                      <a:pt x="67" y="79"/>
                    </a:lnTo>
                    <a:lnTo>
                      <a:pt x="51" y="90"/>
                    </a:lnTo>
                    <a:lnTo>
                      <a:pt x="33" y="85"/>
                    </a:lnTo>
                    <a:lnTo>
                      <a:pt x="15" y="81"/>
                    </a:lnTo>
                    <a:lnTo>
                      <a:pt x="4" y="68"/>
                    </a:lnTo>
                    <a:lnTo>
                      <a:pt x="0" y="48"/>
                    </a:lnTo>
                    <a:lnTo>
                      <a:pt x="11" y="25"/>
                    </a:lnTo>
                    <a:lnTo>
                      <a:pt x="26" y="11"/>
                    </a:lnTo>
                    <a:lnTo>
                      <a:pt x="44" y="0"/>
                    </a:lnTo>
                    <a:close/>
                  </a:path>
                </a:pathLst>
              </a:custGeom>
              <a:solidFill>
                <a:srgbClr val="990066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35938" name=""/>
              <p:cNvSpPr/>
              <p:nvPr/>
            </p:nvSpPr>
            <p:spPr>
              <a:xfrm>
                <a:off x="3227" y="2365"/>
                <a:ext cx="45" cy="34"/>
              </a:xfrm>
              <a:custGeom>
                <a:rect l="l" t="t" r="r" b="b"/>
                <a:pathLst>
                  <a:path w="90" h="68">
                    <a:moveTo>
                      <a:pt x="14" y="5"/>
                    </a:moveTo>
                    <a:lnTo>
                      <a:pt x="47" y="5"/>
                    </a:lnTo>
                    <a:lnTo>
                      <a:pt x="72" y="0"/>
                    </a:lnTo>
                    <a:lnTo>
                      <a:pt x="83" y="26"/>
                    </a:lnTo>
                    <a:lnTo>
                      <a:pt x="90" y="38"/>
                    </a:lnTo>
                    <a:lnTo>
                      <a:pt x="77" y="56"/>
                    </a:lnTo>
                    <a:lnTo>
                      <a:pt x="57" y="66"/>
                    </a:lnTo>
                    <a:lnTo>
                      <a:pt x="35" y="66"/>
                    </a:lnTo>
                    <a:lnTo>
                      <a:pt x="30" y="68"/>
                    </a:lnTo>
                    <a:lnTo>
                      <a:pt x="12" y="55"/>
                    </a:lnTo>
                    <a:lnTo>
                      <a:pt x="0" y="39"/>
                    </a:lnTo>
                    <a:lnTo>
                      <a:pt x="7" y="17"/>
                    </a:lnTo>
                    <a:lnTo>
                      <a:pt x="14" y="5"/>
                    </a:lnTo>
                    <a:close/>
                  </a:path>
                </a:pathLst>
              </a:custGeom>
              <a:solidFill>
                <a:srgbClr val="990066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35939" name=""/>
              <p:cNvSpPr/>
              <p:nvPr/>
            </p:nvSpPr>
            <p:spPr>
              <a:xfrm>
                <a:off x="3196" y="2387"/>
                <a:ext cx="41" cy="41"/>
              </a:xfrm>
              <a:custGeom>
                <a:rect l="l" t="t" r="r" b="b"/>
                <a:pathLst>
                  <a:path w="82" h="82">
                    <a:moveTo>
                      <a:pt x="19" y="15"/>
                    </a:moveTo>
                    <a:lnTo>
                      <a:pt x="46" y="5"/>
                    </a:lnTo>
                    <a:lnTo>
                      <a:pt x="54" y="0"/>
                    </a:lnTo>
                    <a:lnTo>
                      <a:pt x="64" y="16"/>
                    </a:lnTo>
                    <a:lnTo>
                      <a:pt x="82" y="31"/>
                    </a:lnTo>
                    <a:lnTo>
                      <a:pt x="78" y="52"/>
                    </a:lnTo>
                    <a:lnTo>
                      <a:pt x="67" y="75"/>
                    </a:lnTo>
                    <a:lnTo>
                      <a:pt x="46" y="82"/>
                    </a:lnTo>
                    <a:lnTo>
                      <a:pt x="20" y="82"/>
                    </a:lnTo>
                    <a:lnTo>
                      <a:pt x="6" y="72"/>
                    </a:lnTo>
                    <a:lnTo>
                      <a:pt x="0" y="50"/>
                    </a:lnTo>
                    <a:lnTo>
                      <a:pt x="3" y="29"/>
                    </a:lnTo>
                    <a:lnTo>
                      <a:pt x="11" y="19"/>
                    </a:lnTo>
                    <a:lnTo>
                      <a:pt x="19" y="15"/>
                    </a:lnTo>
                    <a:close/>
                  </a:path>
                </a:pathLst>
              </a:custGeom>
              <a:solidFill>
                <a:srgbClr val="990066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335940" name=""/>
              <p:cNvSpPr/>
              <p:nvPr/>
            </p:nvSpPr>
            <p:spPr>
              <a:xfrm>
                <a:off x="3270" y="2329"/>
                <a:ext cx="49" cy="47"/>
              </a:xfrm>
              <a:custGeom>
                <a:rect l="l" t="t" r="r" b="b"/>
                <a:pathLst>
                  <a:path w="98" h="94">
                    <a:moveTo>
                      <a:pt x="0" y="59"/>
                    </a:moveTo>
                    <a:lnTo>
                      <a:pt x="4" y="37"/>
                    </a:lnTo>
                    <a:lnTo>
                      <a:pt x="15" y="27"/>
                    </a:lnTo>
                    <a:lnTo>
                      <a:pt x="29" y="14"/>
                    </a:lnTo>
                    <a:lnTo>
                      <a:pt x="37" y="7"/>
                    </a:lnTo>
                    <a:lnTo>
                      <a:pt x="65" y="2"/>
                    </a:lnTo>
                    <a:lnTo>
                      <a:pt x="74" y="0"/>
                    </a:lnTo>
                    <a:lnTo>
                      <a:pt x="88" y="12"/>
                    </a:lnTo>
                    <a:lnTo>
                      <a:pt x="98" y="31"/>
                    </a:lnTo>
                    <a:lnTo>
                      <a:pt x="94" y="57"/>
                    </a:lnTo>
                    <a:lnTo>
                      <a:pt x="78" y="81"/>
                    </a:lnTo>
                    <a:lnTo>
                      <a:pt x="59" y="92"/>
                    </a:lnTo>
                    <a:lnTo>
                      <a:pt x="39" y="94"/>
                    </a:lnTo>
                    <a:lnTo>
                      <a:pt x="17" y="94"/>
                    </a:lnTo>
                    <a:lnTo>
                      <a:pt x="7" y="87"/>
                    </a:lnTo>
                    <a:lnTo>
                      <a:pt x="0" y="59"/>
                    </a:lnTo>
                    <a:close/>
                  </a:path>
                </a:pathLst>
              </a:custGeom>
              <a:solidFill>
                <a:srgbClr val="990066"/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altLang="en-US" sz="2000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>
                    <a:solidFill>
                      <a:schemeClr val="tx1"/>
                    </a:solidFill>
                    <a:latin typeface="Arial"/>
                    <a:ea typeface="宋体" pitchFamily="2" charset="-122"/>
                  </a:defRPr>
                </a:lvl5pPr>
              </a:lstStyle>
              <a:p/>
            </p:txBody>
          </p:sp>
        </p:grpSp>
      </p:grpSp>
      <p:grpSp>
        <p:nvGrpSpPr>
          <p:cNvPr id="335941" name=""/>
          <p:cNvGrpSpPr/>
          <p:nvPr/>
        </p:nvGrpSpPr>
        <p:grpSpPr>
          <a:xfrm>
            <a:off x="3059112" y="1628775"/>
            <a:ext cx="854075" cy="1011238"/>
            <a:chOff x="3383" y="1603"/>
            <a:chExt cx="538" cy="637"/>
          </a:xfrm>
        </p:grpSpPr>
        <p:sp>
          <p:nvSpPr>
            <p:cNvPr id="335942" name=""/>
            <p:cNvSpPr/>
            <p:nvPr/>
          </p:nvSpPr>
          <p:spPr>
            <a:xfrm>
              <a:off x="3625" y="1961"/>
              <a:ext cx="139" cy="279"/>
            </a:xfrm>
            <a:custGeom>
              <a:rect l="l" t="t" r="r" b="b"/>
              <a:pathLst>
                <a:path w="279" h="558">
                  <a:moveTo>
                    <a:pt x="44" y="8"/>
                  </a:moveTo>
                  <a:lnTo>
                    <a:pt x="68" y="19"/>
                  </a:lnTo>
                  <a:lnTo>
                    <a:pt x="86" y="38"/>
                  </a:lnTo>
                  <a:lnTo>
                    <a:pt x="118" y="72"/>
                  </a:lnTo>
                  <a:lnTo>
                    <a:pt x="152" y="117"/>
                  </a:lnTo>
                  <a:lnTo>
                    <a:pt x="174" y="154"/>
                  </a:lnTo>
                  <a:lnTo>
                    <a:pt x="185" y="184"/>
                  </a:lnTo>
                  <a:lnTo>
                    <a:pt x="183" y="206"/>
                  </a:lnTo>
                  <a:lnTo>
                    <a:pt x="176" y="229"/>
                  </a:lnTo>
                  <a:lnTo>
                    <a:pt x="164" y="250"/>
                  </a:lnTo>
                  <a:lnTo>
                    <a:pt x="143" y="284"/>
                  </a:lnTo>
                  <a:lnTo>
                    <a:pt x="123" y="323"/>
                  </a:lnTo>
                  <a:lnTo>
                    <a:pt x="113" y="363"/>
                  </a:lnTo>
                  <a:lnTo>
                    <a:pt x="107" y="402"/>
                  </a:lnTo>
                  <a:lnTo>
                    <a:pt x="111" y="444"/>
                  </a:lnTo>
                  <a:lnTo>
                    <a:pt x="116" y="464"/>
                  </a:lnTo>
                  <a:lnTo>
                    <a:pt x="129" y="475"/>
                  </a:lnTo>
                  <a:lnTo>
                    <a:pt x="148" y="483"/>
                  </a:lnTo>
                  <a:lnTo>
                    <a:pt x="185" y="490"/>
                  </a:lnTo>
                  <a:lnTo>
                    <a:pt x="233" y="499"/>
                  </a:lnTo>
                  <a:lnTo>
                    <a:pt x="268" y="509"/>
                  </a:lnTo>
                  <a:lnTo>
                    <a:pt x="279" y="519"/>
                  </a:lnTo>
                  <a:lnTo>
                    <a:pt x="274" y="535"/>
                  </a:lnTo>
                  <a:lnTo>
                    <a:pt x="256" y="549"/>
                  </a:lnTo>
                  <a:lnTo>
                    <a:pt x="222" y="558"/>
                  </a:lnTo>
                  <a:lnTo>
                    <a:pt x="198" y="549"/>
                  </a:lnTo>
                  <a:lnTo>
                    <a:pt x="182" y="534"/>
                  </a:lnTo>
                  <a:lnTo>
                    <a:pt x="143" y="509"/>
                  </a:lnTo>
                  <a:lnTo>
                    <a:pt x="106" y="502"/>
                  </a:lnTo>
                  <a:lnTo>
                    <a:pt x="81" y="502"/>
                  </a:lnTo>
                  <a:lnTo>
                    <a:pt x="62" y="495"/>
                  </a:lnTo>
                  <a:lnTo>
                    <a:pt x="61" y="469"/>
                  </a:lnTo>
                  <a:lnTo>
                    <a:pt x="67" y="438"/>
                  </a:lnTo>
                  <a:lnTo>
                    <a:pt x="77" y="407"/>
                  </a:lnTo>
                  <a:lnTo>
                    <a:pt x="77" y="372"/>
                  </a:lnTo>
                  <a:lnTo>
                    <a:pt x="86" y="307"/>
                  </a:lnTo>
                  <a:lnTo>
                    <a:pt x="98" y="271"/>
                  </a:lnTo>
                  <a:lnTo>
                    <a:pt x="111" y="238"/>
                  </a:lnTo>
                  <a:lnTo>
                    <a:pt x="126" y="214"/>
                  </a:lnTo>
                  <a:lnTo>
                    <a:pt x="140" y="195"/>
                  </a:lnTo>
                  <a:lnTo>
                    <a:pt x="138" y="184"/>
                  </a:lnTo>
                  <a:lnTo>
                    <a:pt x="131" y="172"/>
                  </a:lnTo>
                  <a:lnTo>
                    <a:pt x="79" y="133"/>
                  </a:lnTo>
                  <a:lnTo>
                    <a:pt x="40" y="101"/>
                  </a:lnTo>
                  <a:lnTo>
                    <a:pt x="14" y="69"/>
                  </a:lnTo>
                  <a:lnTo>
                    <a:pt x="0" y="38"/>
                  </a:lnTo>
                  <a:lnTo>
                    <a:pt x="6" y="11"/>
                  </a:lnTo>
                  <a:lnTo>
                    <a:pt x="18" y="0"/>
                  </a:lnTo>
                  <a:lnTo>
                    <a:pt x="36" y="4"/>
                  </a:lnTo>
                  <a:lnTo>
                    <a:pt x="44" y="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5943" name=""/>
            <p:cNvSpPr/>
            <p:nvPr/>
          </p:nvSpPr>
          <p:spPr>
            <a:xfrm>
              <a:off x="3513" y="1956"/>
              <a:ext cx="109" cy="270"/>
            </a:xfrm>
            <a:custGeom>
              <a:rect l="l" t="t" r="r" b="b"/>
              <a:pathLst>
                <a:path w="216" h="541">
                  <a:moveTo>
                    <a:pt x="169" y="10"/>
                  </a:moveTo>
                  <a:lnTo>
                    <a:pt x="146" y="23"/>
                  </a:lnTo>
                  <a:lnTo>
                    <a:pt x="131" y="42"/>
                  </a:lnTo>
                  <a:lnTo>
                    <a:pt x="104" y="79"/>
                  </a:lnTo>
                  <a:lnTo>
                    <a:pt x="77" y="124"/>
                  </a:lnTo>
                  <a:lnTo>
                    <a:pt x="58" y="161"/>
                  </a:lnTo>
                  <a:lnTo>
                    <a:pt x="53" y="191"/>
                  </a:lnTo>
                  <a:lnTo>
                    <a:pt x="56" y="210"/>
                  </a:lnTo>
                  <a:lnTo>
                    <a:pt x="66" y="232"/>
                  </a:lnTo>
                  <a:lnTo>
                    <a:pt x="80" y="249"/>
                  </a:lnTo>
                  <a:lnTo>
                    <a:pt x="105" y="279"/>
                  </a:lnTo>
                  <a:lnTo>
                    <a:pt x="129" y="313"/>
                  </a:lnTo>
                  <a:lnTo>
                    <a:pt x="144" y="348"/>
                  </a:lnTo>
                  <a:lnTo>
                    <a:pt x="154" y="384"/>
                  </a:lnTo>
                  <a:lnTo>
                    <a:pt x="156" y="424"/>
                  </a:lnTo>
                  <a:lnTo>
                    <a:pt x="154" y="442"/>
                  </a:lnTo>
                  <a:lnTo>
                    <a:pt x="142" y="455"/>
                  </a:lnTo>
                  <a:lnTo>
                    <a:pt x="125" y="463"/>
                  </a:lnTo>
                  <a:lnTo>
                    <a:pt x="88" y="475"/>
                  </a:lnTo>
                  <a:lnTo>
                    <a:pt x="42" y="488"/>
                  </a:lnTo>
                  <a:lnTo>
                    <a:pt x="9" y="501"/>
                  </a:lnTo>
                  <a:lnTo>
                    <a:pt x="0" y="512"/>
                  </a:lnTo>
                  <a:lnTo>
                    <a:pt x="5" y="527"/>
                  </a:lnTo>
                  <a:lnTo>
                    <a:pt x="25" y="538"/>
                  </a:lnTo>
                  <a:lnTo>
                    <a:pt x="60" y="541"/>
                  </a:lnTo>
                  <a:lnTo>
                    <a:pt x="83" y="530"/>
                  </a:lnTo>
                  <a:lnTo>
                    <a:pt x="98" y="515"/>
                  </a:lnTo>
                  <a:lnTo>
                    <a:pt x="132" y="487"/>
                  </a:lnTo>
                  <a:lnTo>
                    <a:pt x="168" y="476"/>
                  </a:lnTo>
                  <a:lnTo>
                    <a:pt x="193" y="474"/>
                  </a:lnTo>
                  <a:lnTo>
                    <a:pt x="210" y="463"/>
                  </a:lnTo>
                  <a:lnTo>
                    <a:pt x="209" y="441"/>
                  </a:lnTo>
                  <a:lnTo>
                    <a:pt x="200" y="413"/>
                  </a:lnTo>
                  <a:lnTo>
                    <a:pt x="184" y="385"/>
                  </a:lnTo>
                  <a:lnTo>
                    <a:pt x="180" y="353"/>
                  </a:lnTo>
                  <a:lnTo>
                    <a:pt x="165" y="292"/>
                  </a:lnTo>
                  <a:lnTo>
                    <a:pt x="148" y="261"/>
                  </a:lnTo>
                  <a:lnTo>
                    <a:pt x="131" y="232"/>
                  </a:lnTo>
                  <a:lnTo>
                    <a:pt x="114" y="212"/>
                  </a:lnTo>
                  <a:lnTo>
                    <a:pt x="98" y="195"/>
                  </a:lnTo>
                  <a:lnTo>
                    <a:pt x="98" y="186"/>
                  </a:lnTo>
                  <a:lnTo>
                    <a:pt x="103" y="174"/>
                  </a:lnTo>
                  <a:lnTo>
                    <a:pt x="150" y="131"/>
                  </a:lnTo>
                  <a:lnTo>
                    <a:pt x="185" y="96"/>
                  </a:lnTo>
                  <a:lnTo>
                    <a:pt x="206" y="64"/>
                  </a:lnTo>
                  <a:lnTo>
                    <a:pt x="217" y="33"/>
                  </a:lnTo>
                  <a:lnTo>
                    <a:pt x="208" y="9"/>
                  </a:lnTo>
                  <a:lnTo>
                    <a:pt x="194" y="0"/>
                  </a:lnTo>
                  <a:lnTo>
                    <a:pt x="176" y="6"/>
                  </a:lnTo>
                  <a:lnTo>
                    <a:pt x="169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5944" name=""/>
            <p:cNvSpPr/>
            <p:nvPr/>
          </p:nvSpPr>
          <p:spPr>
            <a:xfrm>
              <a:off x="3546" y="1772"/>
              <a:ext cx="129" cy="223"/>
            </a:xfrm>
            <a:custGeom>
              <a:rect l="l" t="t" r="r" b="b"/>
              <a:pathLst>
                <a:path w="257" h="446">
                  <a:moveTo>
                    <a:pt x="116" y="30"/>
                  </a:moveTo>
                  <a:lnTo>
                    <a:pt x="148" y="10"/>
                  </a:lnTo>
                  <a:lnTo>
                    <a:pt x="174" y="0"/>
                  </a:lnTo>
                  <a:lnTo>
                    <a:pt x="203" y="0"/>
                  </a:lnTo>
                  <a:lnTo>
                    <a:pt x="227" y="6"/>
                  </a:lnTo>
                  <a:lnTo>
                    <a:pt x="242" y="18"/>
                  </a:lnTo>
                  <a:lnTo>
                    <a:pt x="252" y="33"/>
                  </a:lnTo>
                  <a:lnTo>
                    <a:pt x="257" y="52"/>
                  </a:lnTo>
                  <a:lnTo>
                    <a:pt x="255" y="75"/>
                  </a:lnTo>
                  <a:lnTo>
                    <a:pt x="248" y="100"/>
                  </a:lnTo>
                  <a:lnTo>
                    <a:pt x="236" y="127"/>
                  </a:lnTo>
                  <a:lnTo>
                    <a:pt x="216" y="154"/>
                  </a:lnTo>
                  <a:lnTo>
                    <a:pt x="198" y="182"/>
                  </a:lnTo>
                  <a:lnTo>
                    <a:pt x="189" y="207"/>
                  </a:lnTo>
                  <a:lnTo>
                    <a:pt x="188" y="230"/>
                  </a:lnTo>
                  <a:lnTo>
                    <a:pt x="194" y="257"/>
                  </a:lnTo>
                  <a:lnTo>
                    <a:pt x="207" y="279"/>
                  </a:lnTo>
                  <a:lnTo>
                    <a:pt x="234" y="309"/>
                  </a:lnTo>
                  <a:lnTo>
                    <a:pt x="249" y="333"/>
                  </a:lnTo>
                  <a:lnTo>
                    <a:pt x="257" y="362"/>
                  </a:lnTo>
                  <a:lnTo>
                    <a:pt x="249" y="391"/>
                  </a:lnTo>
                  <a:lnTo>
                    <a:pt x="234" y="410"/>
                  </a:lnTo>
                  <a:lnTo>
                    <a:pt x="212" y="425"/>
                  </a:lnTo>
                  <a:lnTo>
                    <a:pt x="186" y="440"/>
                  </a:lnTo>
                  <a:lnTo>
                    <a:pt x="158" y="446"/>
                  </a:lnTo>
                  <a:lnTo>
                    <a:pt x="126" y="446"/>
                  </a:lnTo>
                  <a:lnTo>
                    <a:pt x="94" y="439"/>
                  </a:lnTo>
                  <a:lnTo>
                    <a:pt x="70" y="422"/>
                  </a:lnTo>
                  <a:lnTo>
                    <a:pt x="44" y="397"/>
                  </a:lnTo>
                  <a:lnTo>
                    <a:pt x="24" y="366"/>
                  </a:lnTo>
                  <a:lnTo>
                    <a:pt x="7" y="324"/>
                  </a:lnTo>
                  <a:lnTo>
                    <a:pt x="0" y="277"/>
                  </a:lnTo>
                  <a:lnTo>
                    <a:pt x="1" y="228"/>
                  </a:lnTo>
                  <a:lnTo>
                    <a:pt x="9" y="187"/>
                  </a:lnTo>
                  <a:lnTo>
                    <a:pt x="21" y="148"/>
                  </a:lnTo>
                  <a:lnTo>
                    <a:pt x="39" y="115"/>
                  </a:lnTo>
                  <a:lnTo>
                    <a:pt x="66" y="84"/>
                  </a:lnTo>
                  <a:lnTo>
                    <a:pt x="86" y="54"/>
                  </a:lnTo>
                  <a:lnTo>
                    <a:pt x="116" y="3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5945" name=""/>
            <p:cNvSpPr/>
            <p:nvPr/>
          </p:nvSpPr>
          <p:spPr>
            <a:xfrm>
              <a:off x="3635" y="1726"/>
              <a:ext cx="286" cy="150"/>
            </a:xfrm>
            <a:custGeom>
              <a:rect l="l" t="t" r="r" b="b"/>
              <a:pathLst>
                <a:path w="574" h="302">
                  <a:moveTo>
                    <a:pt x="29" y="104"/>
                  </a:moveTo>
                  <a:lnTo>
                    <a:pt x="74" y="111"/>
                  </a:lnTo>
                  <a:lnTo>
                    <a:pt x="93" y="119"/>
                  </a:lnTo>
                  <a:lnTo>
                    <a:pt x="126" y="136"/>
                  </a:lnTo>
                  <a:lnTo>
                    <a:pt x="168" y="161"/>
                  </a:lnTo>
                  <a:lnTo>
                    <a:pt x="208" y="202"/>
                  </a:lnTo>
                  <a:lnTo>
                    <a:pt x="235" y="235"/>
                  </a:lnTo>
                  <a:lnTo>
                    <a:pt x="247" y="245"/>
                  </a:lnTo>
                  <a:lnTo>
                    <a:pt x="260" y="245"/>
                  </a:lnTo>
                  <a:lnTo>
                    <a:pt x="271" y="238"/>
                  </a:lnTo>
                  <a:lnTo>
                    <a:pt x="299" y="208"/>
                  </a:lnTo>
                  <a:lnTo>
                    <a:pt x="336" y="175"/>
                  </a:lnTo>
                  <a:lnTo>
                    <a:pt x="368" y="148"/>
                  </a:lnTo>
                  <a:lnTo>
                    <a:pt x="410" y="119"/>
                  </a:lnTo>
                  <a:lnTo>
                    <a:pt x="425" y="108"/>
                  </a:lnTo>
                  <a:lnTo>
                    <a:pt x="430" y="104"/>
                  </a:lnTo>
                  <a:lnTo>
                    <a:pt x="430" y="99"/>
                  </a:lnTo>
                  <a:lnTo>
                    <a:pt x="430" y="94"/>
                  </a:lnTo>
                  <a:lnTo>
                    <a:pt x="430" y="88"/>
                  </a:lnTo>
                  <a:lnTo>
                    <a:pt x="430" y="84"/>
                  </a:lnTo>
                  <a:lnTo>
                    <a:pt x="430" y="79"/>
                  </a:lnTo>
                  <a:lnTo>
                    <a:pt x="429" y="73"/>
                  </a:lnTo>
                  <a:lnTo>
                    <a:pt x="426" y="69"/>
                  </a:lnTo>
                  <a:lnTo>
                    <a:pt x="425" y="64"/>
                  </a:lnTo>
                  <a:lnTo>
                    <a:pt x="425" y="58"/>
                  </a:lnTo>
                  <a:lnTo>
                    <a:pt x="425" y="54"/>
                  </a:lnTo>
                  <a:lnTo>
                    <a:pt x="425" y="49"/>
                  </a:lnTo>
                  <a:lnTo>
                    <a:pt x="425" y="42"/>
                  </a:lnTo>
                  <a:lnTo>
                    <a:pt x="425" y="37"/>
                  </a:lnTo>
                  <a:lnTo>
                    <a:pt x="425" y="30"/>
                  </a:lnTo>
                  <a:lnTo>
                    <a:pt x="426" y="25"/>
                  </a:lnTo>
                  <a:lnTo>
                    <a:pt x="429" y="21"/>
                  </a:lnTo>
                  <a:lnTo>
                    <a:pt x="430" y="13"/>
                  </a:lnTo>
                  <a:lnTo>
                    <a:pt x="435" y="9"/>
                  </a:lnTo>
                  <a:lnTo>
                    <a:pt x="440" y="6"/>
                  </a:lnTo>
                  <a:lnTo>
                    <a:pt x="445" y="3"/>
                  </a:lnTo>
                  <a:lnTo>
                    <a:pt x="450" y="2"/>
                  </a:lnTo>
                  <a:lnTo>
                    <a:pt x="454" y="0"/>
                  </a:lnTo>
                  <a:lnTo>
                    <a:pt x="460" y="0"/>
                  </a:lnTo>
                  <a:lnTo>
                    <a:pt x="465" y="2"/>
                  </a:lnTo>
                  <a:lnTo>
                    <a:pt x="468" y="7"/>
                  </a:lnTo>
                  <a:lnTo>
                    <a:pt x="470" y="12"/>
                  </a:lnTo>
                  <a:lnTo>
                    <a:pt x="470" y="17"/>
                  </a:lnTo>
                  <a:lnTo>
                    <a:pt x="466" y="22"/>
                  </a:lnTo>
                  <a:lnTo>
                    <a:pt x="462" y="27"/>
                  </a:lnTo>
                  <a:lnTo>
                    <a:pt x="457" y="32"/>
                  </a:lnTo>
                  <a:lnTo>
                    <a:pt x="453" y="37"/>
                  </a:lnTo>
                  <a:lnTo>
                    <a:pt x="450" y="42"/>
                  </a:lnTo>
                  <a:lnTo>
                    <a:pt x="450" y="48"/>
                  </a:lnTo>
                  <a:lnTo>
                    <a:pt x="450" y="52"/>
                  </a:lnTo>
                  <a:lnTo>
                    <a:pt x="451" y="57"/>
                  </a:lnTo>
                  <a:lnTo>
                    <a:pt x="451" y="63"/>
                  </a:lnTo>
                  <a:lnTo>
                    <a:pt x="453" y="67"/>
                  </a:lnTo>
                  <a:lnTo>
                    <a:pt x="459" y="69"/>
                  </a:lnTo>
                  <a:lnTo>
                    <a:pt x="463" y="70"/>
                  </a:lnTo>
                  <a:lnTo>
                    <a:pt x="468" y="69"/>
                  </a:lnTo>
                  <a:lnTo>
                    <a:pt x="472" y="64"/>
                  </a:lnTo>
                  <a:lnTo>
                    <a:pt x="477" y="60"/>
                  </a:lnTo>
                  <a:lnTo>
                    <a:pt x="480" y="55"/>
                  </a:lnTo>
                  <a:lnTo>
                    <a:pt x="487" y="51"/>
                  </a:lnTo>
                  <a:lnTo>
                    <a:pt x="490" y="45"/>
                  </a:lnTo>
                  <a:lnTo>
                    <a:pt x="496" y="40"/>
                  </a:lnTo>
                  <a:lnTo>
                    <a:pt x="502" y="37"/>
                  </a:lnTo>
                  <a:lnTo>
                    <a:pt x="507" y="36"/>
                  </a:lnTo>
                  <a:lnTo>
                    <a:pt x="514" y="34"/>
                  </a:lnTo>
                  <a:lnTo>
                    <a:pt x="518" y="32"/>
                  </a:lnTo>
                  <a:lnTo>
                    <a:pt x="523" y="32"/>
                  </a:lnTo>
                  <a:lnTo>
                    <a:pt x="529" y="32"/>
                  </a:lnTo>
                  <a:lnTo>
                    <a:pt x="533" y="34"/>
                  </a:lnTo>
                  <a:lnTo>
                    <a:pt x="538" y="34"/>
                  </a:lnTo>
                  <a:lnTo>
                    <a:pt x="542" y="39"/>
                  </a:lnTo>
                  <a:lnTo>
                    <a:pt x="542" y="45"/>
                  </a:lnTo>
                  <a:lnTo>
                    <a:pt x="544" y="51"/>
                  </a:lnTo>
                  <a:lnTo>
                    <a:pt x="542" y="55"/>
                  </a:lnTo>
                  <a:lnTo>
                    <a:pt x="538" y="60"/>
                  </a:lnTo>
                  <a:lnTo>
                    <a:pt x="533" y="66"/>
                  </a:lnTo>
                  <a:lnTo>
                    <a:pt x="527" y="69"/>
                  </a:lnTo>
                  <a:lnTo>
                    <a:pt x="520" y="72"/>
                  </a:lnTo>
                  <a:lnTo>
                    <a:pt x="515" y="72"/>
                  </a:lnTo>
                  <a:lnTo>
                    <a:pt x="510" y="73"/>
                  </a:lnTo>
                  <a:lnTo>
                    <a:pt x="503" y="78"/>
                  </a:lnTo>
                  <a:lnTo>
                    <a:pt x="499" y="78"/>
                  </a:lnTo>
                  <a:lnTo>
                    <a:pt x="493" y="79"/>
                  </a:lnTo>
                  <a:lnTo>
                    <a:pt x="488" y="81"/>
                  </a:lnTo>
                  <a:lnTo>
                    <a:pt x="484" y="84"/>
                  </a:lnTo>
                  <a:lnTo>
                    <a:pt x="478" y="84"/>
                  </a:lnTo>
                  <a:lnTo>
                    <a:pt x="474" y="87"/>
                  </a:lnTo>
                  <a:lnTo>
                    <a:pt x="474" y="93"/>
                  </a:lnTo>
                  <a:lnTo>
                    <a:pt x="472" y="97"/>
                  </a:lnTo>
                  <a:lnTo>
                    <a:pt x="477" y="103"/>
                  </a:lnTo>
                  <a:lnTo>
                    <a:pt x="480" y="108"/>
                  </a:lnTo>
                  <a:lnTo>
                    <a:pt x="485" y="108"/>
                  </a:lnTo>
                  <a:lnTo>
                    <a:pt x="490" y="111"/>
                  </a:lnTo>
                  <a:lnTo>
                    <a:pt x="495" y="112"/>
                  </a:lnTo>
                  <a:lnTo>
                    <a:pt x="500" y="114"/>
                  </a:lnTo>
                  <a:lnTo>
                    <a:pt x="508" y="115"/>
                  </a:lnTo>
                  <a:lnTo>
                    <a:pt x="514" y="118"/>
                  </a:lnTo>
                  <a:lnTo>
                    <a:pt x="518" y="118"/>
                  </a:lnTo>
                  <a:lnTo>
                    <a:pt x="525" y="118"/>
                  </a:lnTo>
                  <a:lnTo>
                    <a:pt x="530" y="118"/>
                  </a:lnTo>
                  <a:lnTo>
                    <a:pt x="538" y="115"/>
                  </a:lnTo>
                  <a:lnTo>
                    <a:pt x="544" y="115"/>
                  </a:lnTo>
                  <a:lnTo>
                    <a:pt x="550" y="115"/>
                  </a:lnTo>
                  <a:lnTo>
                    <a:pt x="555" y="115"/>
                  </a:lnTo>
                  <a:lnTo>
                    <a:pt x="563" y="118"/>
                  </a:lnTo>
                  <a:lnTo>
                    <a:pt x="570" y="121"/>
                  </a:lnTo>
                  <a:lnTo>
                    <a:pt x="574" y="126"/>
                  </a:lnTo>
                  <a:lnTo>
                    <a:pt x="574" y="133"/>
                  </a:lnTo>
                  <a:lnTo>
                    <a:pt x="574" y="138"/>
                  </a:lnTo>
                  <a:lnTo>
                    <a:pt x="574" y="142"/>
                  </a:lnTo>
                  <a:lnTo>
                    <a:pt x="569" y="146"/>
                  </a:lnTo>
                  <a:lnTo>
                    <a:pt x="563" y="151"/>
                  </a:lnTo>
                  <a:lnTo>
                    <a:pt x="559" y="153"/>
                  </a:lnTo>
                  <a:lnTo>
                    <a:pt x="553" y="154"/>
                  </a:lnTo>
                  <a:lnTo>
                    <a:pt x="547" y="157"/>
                  </a:lnTo>
                  <a:lnTo>
                    <a:pt x="542" y="160"/>
                  </a:lnTo>
                  <a:lnTo>
                    <a:pt x="533" y="160"/>
                  </a:lnTo>
                  <a:lnTo>
                    <a:pt x="529" y="157"/>
                  </a:lnTo>
                  <a:lnTo>
                    <a:pt x="523" y="157"/>
                  </a:lnTo>
                  <a:lnTo>
                    <a:pt x="518" y="154"/>
                  </a:lnTo>
                  <a:lnTo>
                    <a:pt x="514" y="153"/>
                  </a:lnTo>
                  <a:lnTo>
                    <a:pt x="507" y="151"/>
                  </a:lnTo>
                  <a:lnTo>
                    <a:pt x="502" y="149"/>
                  </a:lnTo>
                  <a:lnTo>
                    <a:pt x="496" y="146"/>
                  </a:lnTo>
                  <a:lnTo>
                    <a:pt x="490" y="145"/>
                  </a:lnTo>
                  <a:lnTo>
                    <a:pt x="484" y="142"/>
                  </a:lnTo>
                  <a:lnTo>
                    <a:pt x="477" y="139"/>
                  </a:lnTo>
                  <a:lnTo>
                    <a:pt x="472" y="136"/>
                  </a:lnTo>
                  <a:lnTo>
                    <a:pt x="466" y="131"/>
                  </a:lnTo>
                  <a:lnTo>
                    <a:pt x="462" y="129"/>
                  </a:lnTo>
                  <a:lnTo>
                    <a:pt x="457" y="127"/>
                  </a:lnTo>
                  <a:lnTo>
                    <a:pt x="451" y="124"/>
                  </a:lnTo>
                  <a:lnTo>
                    <a:pt x="417" y="142"/>
                  </a:lnTo>
                  <a:lnTo>
                    <a:pt x="375" y="175"/>
                  </a:lnTo>
                  <a:lnTo>
                    <a:pt x="340" y="215"/>
                  </a:lnTo>
                  <a:lnTo>
                    <a:pt x="311" y="254"/>
                  </a:lnTo>
                  <a:lnTo>
                    <a:pt x="284" y="290"/>
                  </a:lnTo>
                  <a:lnTo>
                    <a:pt x="265" y="302"/>
                  </a:lnTo>
                  <a:lnTo>
                    <a:pt x="247" y="302"/>
                  </a:lnTo>
                  <a:lnTo>
                    <a:pt x="229" y="293"/>
                  </a:lnTo>
                  <a:lnTo>
                    <a:pt x="208" y="270"/>
                  </a:lnTo>
                  <a:lnTo>
                    <a:pt x="184" y="241"/>
                  </a:lnTo>
                  <a:lnTo>
                    <a:pt x="151" y="218"/>
                  </a:lnTo>
                  <a:lnTo>
                    <a:pt x="108" y="196"/>
                  </a:lnTo>
                  <a:lnTo>
                    <a:pt x="70" y="183"/>
                  </a:lnTo>
                  <a:lnTo>
                    <a:pt x="22" y="169"/>
                  </a:lnTo>
                  <a:lnTo>
                    <a:pt x="3" y="145"/>
                  </a:lnTo>
                  <a:lnTo>
                    <a:pt x="0" y="123"/>
                  </a:lnTo>
                  <a:lnTo>
                    <a:pt x="11" y="111"/>
                  </a:lnTo>
                  <a:lnTo>
                    <a:pt x="29" y="10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5946" name=""/>
            <p:cNvSpPr/>
            <p:nvPr/>
          </p:nvSpPr>
          <p:spPr>
            <a:xfrm>
              <a:off x="3383" y="1603"/>
              <a:ext cx="258" cy="200"/>
            </a:xfrm>
            <a:custGeom>
              <a:rect l="l" t="t" r="r" b="b"/>
              <a:pathLst>
                <a:path w="515" h="400">
                  <a:moveTo>
                    <a:pt x="408" y="320"/>
                  </a:moveTo>
                  <a:lnTo>
                    <a:pt x="448" y="327"/>
                  </a:lnTo>
                  <a:lnTo>
                    <a:pt x="482" y="333"/>
                  </a:lnTo>
                  <a:lnTo>
                    <a:pt x="503" y="345"/>
                  </a:lnTo>
                  <a:lnTo>
                    <a:pt x="515" y="364"/>
                  </a:lnTo>
                  <a:lnTo>
                    <a:pt x="500" y="387"/>
                  </a:lnTo>
                  <a:lnTo>
                    <a:pt x="470" y="400"/>
                  </a:lnTo>
                  <a:lnTo>
                    <a:pt x="442" y="396"/>
                  </a:lnTo>
                  <a:lnTo>
                    <a:pt x="420" y="379"/>
                  </a:lnTo>
                  <a:lnTo>
                    <a:pt x="388" y="366"/>
                  </a:lnTo>
                  <a:lnTo>
                    <a:pt x="345" y="360"/>
                  </a:lnTo>
                  <a:lnTo>
                    <a:pt x="304" y="364"/>
                  </a:lnTo>
                  <a:lnTo>
                    <a:pt x="245" y="381"/>
                  </a:lnTo>
                  <a:lnTo>
                    <a:pt x="211" y="389"/>
                  </a:lnTo>
                  <a:lnTo>
                    <a:pt x="199" y="384"/>
                  </a:lnTo>
                  <a:lnTo>
                    <a:pt x="189" y="372"/>
                  </a:lnTo>
                  <a:lnTo>
                    <a:pt x="186" y="352"/>
                  </a:lnTo>
                  <a:lnTo>
                    <a:pt x="189" y="315"/>
                  </a:lnTo>
                  <a:lnTo>
                    <a:pt x="192" y="266"/>
                  </a:lnTo>
                  <a:lnTo>
                    <a:pt x="186" y="227"/>
                  </a:lnTo>
                  <a:lnTo>
                    <a:pt x="175" y="188"/>
                  </a:lnTo>
                  <a:lnTo>
                    <a:pt x="161" y="153"/>
                  </a:lnTo>
                  <a:lnTo>
                    <a:pt x="141" y="124"/>
                  </a:lnTo>
                  <a:lnTo>
                    <a:pt x="127" y="102"/>
                  </a:lnTo>
                  <a:lnTo>
                    <a:pt x="112" y="76"/>
                  </a:lnTo>
                  <a:lnTo>
                    <a:pt x="105" y="73"/>
                  </a:lnTo>
                  <a:lnTo>
                    <a:pt x="101" y="68"/>
                  </a:lnTo>
                  <a:lnTo>
                    <a:pt x="95" y="64"/>
                  </a:lnTo>
                  <a:lnTo>
                    <a:pt x="91" y="61"/>
                  </a:lnTo>
                  <a:lnTo>
                    <a:pt x="86" y="60"/>
                  </a:lnTo>
                  <a:lnTo>
                    <a:pt x="80" y="58"/>
                  </a:lnTo>
                  <a:lnTo>
                    <a:pt x="76" y="57"/>
                  </a:lnTo>
                  <a:lnTo>
                    <a:pt x="70" y="57"/>
                  </a:lnTo>
                  <a:lnTo>
                    <a:pt x="64" y="57"/>
                  </a:lnTo>
                  <a:lnTo>
                    <a:pt x="59" y="57"/>
                  </a:lnTo>
                  <a:lnTo>
                    <a:pt x="52" y="57"/>
                  </a:lnTo>
                  <a:lnTo>
                    <a:pt x="47" y="57"/>
                  </a:lnTo>
                  <a:lnTo>
                    <a:pt x="40" y="57"/>
                  </a:lnTo>
                  <a:lnTo>
                    <a:pt x="35" y="54"/>
                  </a:lnTo>
                  <a:lnTo>
                    <a:pt x="27" y="54"/>
                  </a:lnTo>
                  <a:lnTo>
                    <a:pt x="21" y="53"/>
                  </a:lnTo>
                  <a:lnTo>
                    <a:pt x="16" y="51"/>
                  </a:lnTo>
                  <a:lnTo>
                    <a:pt x="9" y="46"/>
                  </a:lnTo>
                  <a:lnTo>
                    <a:pt x="4" y="43"/>
                  </a:lnTo>
                  <a:lnTo>
                    <a:pt x="3" y="38"/>
                  </a:lnTo>
                  <a:lnTo>
                    <a:pt x="0" y="33"/>
                  </a:lnTo>
                  <a:lnTo>
                    <a:pt x="0" y="27"/>
                  </a:lnTo>
                  <a:lnTo>
                    <a:pt x="6" y="24"/>
                  </a:lnTo>
                  <a:lnTo>
                    <a:pt x="10" y="23"/>
                  </a:lnTo>
                  <a:lnTo>
                    <a:pt x="16" y="21"/>
                  </a:lnTo>
                  <a:lnTo>
                    <a:pt x="21" y="21"/>
                  </a:lnTo>
                  <a:lnTo>
                    <a:pt x="25" y="21"/>
                  </a:lnTo>
                  <a:lnTo>
                    <a:pt x="31" y="21"/>
                  </a:lnTo>
                  <a:lnTo>
                    <a:pt x="37" y="21"/>
                  </a:lnTo>
                  <a:lnTo>
                    <a:pt x="42" y="21"/>
                  </a:lnTo>
                  <a:lnTo>
                    <a:pt x="49" y="21"/>
                  </a:lnTo>
                  <a:lnTo>
                    <a:pt x="54" y="23"/>
                  </a:lnTo>
                  <a:lnTo>
                    <a:pt x="61" y="24"/>
                  </a:lnTo>
                  <a:lnTo>
                    <a:pt x="65" y="26"/>
                  </a:lnTo>
                  <a:lnTo>
                    <a:pt x="70" y="30"/>
                  </a:lnTo>
                  <a:lnTo>
                    <a:pt x="76" y="30"/>
                  </a:lnTo>
                  <a:lnTo>
                    <a:pt x="82" y="35"/>
                  </a:lnTo>
                  <a:lnTo>
                    <a:pt x="87" y="35"/>
                  </a:lnTo>
                  <a:lnTo>
                    <a:pt x="92" y="36"/>
                  </a:lnTo>
                  <a:lnTo>
                    <a:pt x="98" y="36"/>
                  </a:lnTo>
                  <a:lnTo>
                    <a:pt x="94" y="31"/>
                  </a:lnTo>
                  <a:lnTo>
                    <a:pt x="89" y="27"/>
                  </a:lnTo>
                  <a:lnTo>
                    <a:pt x="89" y="23"/>
                  </a:lnTo>
                  <a:lnTo>
                    <a:pt x="94" y="20"/>
                  </a:lnTo>
                  <a:lnTo>
                    <a:pt x="98" y="20"/>
                  </a:lnTo>
                  <a:lnTo>
                    <a:pt x="105" y="18"/>
                  </a:lnTo>
                  <a:lnTo>
                    <a:pt x="110" y="18"/>
                  </a:lnTo>
                  <a:lnTo>
                    <a:pt x="117" y="18"/>
                  </a:lnTo>
                  <a:lnTo>
                    <a:pt x="122" y="18"/>
                  </a:lnTo>
                  <a:lnTo>
                    <a:pt x="129" y="21"/>
                  </a:lnTo>
                  <a:lnTo>
                    <a:pt x="132" y="26"/>
                  </a:lnTo>
                  <a:lnTo>
                    <a:pt x="134" y="31"/>
                  </a:lnTo>
                  <a:lnTo>
                    <a:pt x="135" y="36"/>
                  </a:lnTo>
                  <a:lnTo>
                    <a:pt x="140" y="41"/>
                  </a:lnTo>
                  <a:lnTo>
                    <a:pt x="146" y="45"/>
                  </a:lnTo>
                  <a:lnTo>
                    <a:pt x="150" y="45"/>
                  </a:lnTo>
                  <a:lnTo>
                    <a:pt x="155" y="43"/>
                  </a:lnTo>
                  <a:lnTo>
                    <a:pt x="161" y="43"/>
                  </a:lnTo>
                  <a:lnTo>
                    <a:pt x="162" y="38"/>
                  </a:lnTo>
                  <a:lnTo>
                    <a:pt x="165" y="33"/>
                  </a:lnTo>
                  <a:lnTo>
                    <a:pt x="167" y="26"/>
                  </a:lnTo>
                  <a:lnTo>
                    <a:pt x="171" y="21"/>
                  </a:lnTo>
                  <a:lnTo>
                    <a:pt x="172" y="16"/>
                  </a:lnTo>
                  <a:lnTo>
                    <a:pt x="177" y="11"/>
                  </a:lnTo>
                  <a:lnTo>
                    <a:pt x="182" y="8"/>
                  </a:lnTo>
                  <a:lnTo>
                    <a:pt x="187" y="5"/>
                  </a:lnTo>
                  <a:lnTo>
                    <a:pt x="193" y="0"/>
                  </a:lnTo>
                  <a:lnTo>
                    <a:pt x="199" y="0"/>
                  </a:lnTo>
                  <a:lnTo>
                    <a:pt x="207" y="0"/>
                  </a:lnTo>
                  <a:lnTo>
                    <a:pt x="211" y="3"/>
                  </a:lnTo>
                  <a:lnTo>
                    <a:pt x="217" y="5"/>
                  </a:lnTo>
                  <a:lnTo>
                    <a:pt x="222" y="9"/>
                  </a:lnTo>
                  <a:lnTo>
                    <a:pt x="225" y="16"/>
                  </a:lnTo>
                  <a:lnTo>
                    <a:pt x="225" y="21"/>
                  </a:lnTo>
                  <a:lnTo>
                    <a:pt x="225" y="26"/>
                  </a:lnTo>
                  <a:lnTo>
                    <a:pt x="222" y="31"/>
                  </a:lnTo>
                  <a:lnTo>
                    <a:pt x="216" y="36"/>
                  </a:lnTo>
                  <a:lnTo>
                    <a:pt x="210" y="39"/>
                  </a:lnTo>
                  <a:lnTo>
                    <a:pt x="205" y="43"/>
                  </a:lnTo>
                  <a:lnTo>
                    <a:pt x="199" y="46"/>
                  </a:lnTo>
                  <a:lnTo>
                    <a:pt x="193" y="50"/>
                  </a:lnTo>
                  <a:lnTo>
                    <a:pt x="189" y="53"/>
                  </a:lnTo>
                  <a:lnTo>
                    <a:pt x="182" y="54"/>
                  </a:lnTo>
                  <a:lnTo>
                    <a:pt x="179" y="60"/>
                  </a:lnTo>
                  <a:lnTo>
                    <a:pt x="175" y="64"/>
                  </a:lnTo>
                  <a:lnTo>
                    <a:pt x="175" y="69"/>
                  </a:lnTo>
                  <a:lnTo>
                    <a:pt x="175" y="75"/>
                  </a:lnTo>
                  <a:lnTo>
                    <a:pt x="175" y="79"/>
                  </a:lnTo>
                  <a:lnTo>
                    <a:pt x="175" y="85"/>
                  </a:lnTo>
                  <a:lnTo>
                    <a:pt x="175" y="90"/>
                  </a:lnTo>
                  <a:lnTo>
                    <a:pt x="175" y="94"/>
                  </a:lnTo>
                  <a:lnTo>
                    <a:pt x="175" y="100"/>
                  </a:lnTo>
                  <a:lnTo>
                    <a:pt x="175" y="105"/>
                  </a:lnTo>
                  <a:lnTo>
                    <a:pt x="189" y="145"/>
                  </a:lnTo>
                  <a:lnTo>
                    <a:pt x="202" y="178"/>
                  </a:lnTo>
                  <a:lnTo>
                    <a:pt x="211" y="211"/>
                  </a:lnTo>
                  <a:lnTo>
                    <a:pt x="222" y="254"/>
                  </a:lnTo>
                  <a:lnTo>
                    <a:pt x="229" y="302"/>
                  </a:lnTo>
                  <a:lnTo>
                    <a:pt x="232" y="345"/>
                  </a:lnTo>
                  <a:lnTo>
                    <a:pt x="265" y="333"/>
                  </a:lnTo>
                  <a:lnTo>
                    <a:pt x="304" y="324"/>
                  </a:lnTo>
                  <a:lnTo>
                    <a:pt x="345" y="318"/>
                  </a:lnTo>
                  <a:lnTo>
                    <a:pt x="378" y="318"/>
                  </a:lnTo>
                  <a:lnTo>
                    <a:pt x="408" y="3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  <p:sp>
          <p:nvSpPr>
            <p:cNvPr id="335947" name=""/>
            <p:cNvSpPr/>
            <p:nvPr/>
          </p:nvSpPr>
          <p:spPr>
            <a:xfrm>
              <a:off x="3602" y="1640"/>
              <a:ext cx="169" cy="122"/>
            </a:xfrm>
            <a:custGeom>
              <a:rect l="l" t="t" r="r" b="b"/>
              <a:pathLst>
                <a:path w="338" h="243">
                  <a:moveTo>
                    <a:pt x="103" y="135"/>
                  </a:moveTo>
                  <a:lnTo>
                    <a:pt x="115" y="103"/>
                  </a:lnTo>
                  <a:lnTo>
                    <a:pt x="134" y="73"/>
                  </a:lnTo>
                  <a:lnTo>
                    <a:pt x="158" y="48"/>
                  </a:lnTo>
                  <a:lnTo>
                    <a:pt x="191" y="24"/>
                  </a:lnTo>
                  <a:lnTo>
                    <a:pt x="226" y="9"/>
                  </a:lnTo>
                  <a:lnTo>
                    <a:pt x="262" y="0"/>
                  </a:lnTo>
                  <a:lnTo>
                    <a:pt x="298" y="3"/>
                  </a:lnTo>
                  <a:lnTo>
                    <a:pt x="313" y="12"/>
                  </a:lnTo>
                  <a:lnTo>
                    <a:pt x="325" y="24"/>
                  </a:lnTo>
                  <a:lnTo>
                    <a:pt x="331" y="42"/>
                  </a:lnTo>
                  <a:lnTo>
                    <a:pt x="338" y="68"/>
                  </a:lnTo>
                  <a:lnTo>
                    <a:pt x="334" y="101"/>
                  </a:lnTo>
                  <a:lnTo>
                    <a:pt x="326" y="135"/>
                  </a:lnTo>
                  <a:lnTo>
                    <a:pt x="311" y="165"/>
                  </a:lnTo>
                  <a:lnTo>
                    <a:pt x="292" y="186"/>
                  </a:lnTo>
                  <a:lnTo>
                    <a:pt x="270" y="210"/>
                  </a:lnTo>
                  <a:lnTo>
                    <a:pt x="244" y="227"/>
                  </a:lnTo>
                  <a:lnTo>
                    <a:pt x="216" y="234"/>
                  </a:lnTo>
                  <a:lnTo>
                    <a:pt x="183" y="240"/>
                  </a:lnTo>
                  <a:lnTo>
                    <a:pt x="149" y="243"/>
                  </a:lnTo>
                  <a:lnTo>
                    <a:pt x="124" y="235"/>
                  </a:lnTo>
                  <a:lnTo>
                    <a:pt x="111" y="222"/>
                  </a:lnTo>
                  <a:lnTo>
                    <a:pt x="101" y="201"/>
                  </a:lnTo>
                  <a:lnTo>
                    <a:pt x="94" y="182"/>
                  </a:lnTo>
                  <a:lnTo>
                    <a:pt x="94" y="167"/>
                  </a:lnTo>
                  <a:lnTo>
                    <a:pt x="38" y="179"/>
                  </a:lnTo>
                  <a:lnTo>
                    <a:pt x="11" y="182"/>
                  </a:lnTo>
                  <a:lnTo>
                    <a:pt x="2" y="171"/>
                  </a:lnTo>
                  <a:lnTo>
                    <a:pt x="0" y="153"/>
                  </a:lnTo>
                  <a:lnTo>
                    <a:pt x="8" y="142"/>
                  </a:lnTo>
                  <a:lnTo>
                    <a:pt x="26" y="138"/>
                  </a:lnTo>
                  <a:lnTo>
                    <a:pt x="63" y="138"/>
                  </a:lnTo>
                  <a:lnTo>
                    <a:pt x="103" y="13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</p:grpSp>
      <p:sp>
        <p:nvSpPr>
          <p:cNvPr id="335948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fld id="{4F5E501C-6AC0-485D-A489-F2EE6C32A222}" type="datetime1">
              <a:rPr sz="1200"/>
              <a:t>9/25/2024</a:t>
            </a:fld>
          </a:p>
        </p:txBody>
      </p:sp>
      <p:sp>
        <p:nvSpPr>
          <p:cNvPr id="335949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fld id="{BAA1CCB3-1CA3-43C9-821E-F098206B00E6}" type="footer">
              <a:rPr sz="1200"/>
              <a:t/>
            </a:fld>
            <a:endParaRPr sz="12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34850" name=""/>
          <p:cNvGrpSpPr/>
          <p:nvPr/>
        </p:nvGrpSpPr>
        <p:grpSpPr>
          <a:xfrm>
            <a:off x="5294312" y="3644900"/>
            <a:ext cx="2230438" cy="1871662"/>
            <a:chOff x="1440" y="528"/>
            <a:chExt cx="2928" cy="2832"/>
          </a:xfrm>
        </p:grpSpPr>
        <p:pic>
          <p:nvPicPr>
            <p:cNvPr id="334851" name="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440" y="528"/>
              <a:ext cx="2556" cy="2652"/>
            </a:xfrm>
            <a:prstGeom prst="rect">
              <a:avLst/>
            </a:prstGeom>
            <a:noFill/>
            <a:ln>
              <a:miter lim="800000"/>
            </a:ln>
          </p:spPr>
        </p:pic>
        <p:sp>
          <p:nvSpPr>
            <p:cNvPr id="334852" name=""/>
            <p:cNvSpPr/>
            <p:nvPr/>
          </p:nvSpPr>
          <p:spPr>
            <a:xfrm>
              <a:off x="3408" y="3024"/>
              <a:ext cx="960" cy="336"/>
            </a:xfrm>
            <a:prstGeom prst="rect">
              <a:avLst/>
            </a:prstGeom>
            <a:solidFill>
              <a:schemeClr val="bg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 sz="2000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/>
          </p:txBody>
        </p:sp>
      </p:grpSp>
      <p:sp>
        <p:nvSpPr>
          <p:cNvPr id="334853" name=""/>
          <p:cNvSpPr/>
          <p:nvPr/>
        </p:nvSpPr>
        <p:spPr>
          <a:xfrm rot="21240000">
            <a:off x="404812" y="1671638"/>
            <a:ext cx="8210550" cy="18002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altLang="en-US" sz="2000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buFont typeface="Wingdings" pitchFamily="2" charset="2"/>
              <a:buChar char="Ü"/>
            </a:pPr>
            <a:r>
              <a:rPr sz="2800" b="1">
                <a:latin typeface="Verdana" pitchFamily="34" charset="0"/>
                <a:ea typeface="方正黄草简体" pitchFamily="2" charset="-122"/>
              </a:rPr>
              <a:t>这世界本不缺少美，只是缺少发现美的眼睛！</a:t>
            </a:r>
          </a:p>
          <a:p>
            <a:pPr lvl="0">
              <a:buFont typeface="Wingdings" pitchFamily="2" charset="2"/>
            </a:pPr>
            <a:endParaRPr sz="2800" b="1">
              <a:latin typeface="Verdana" pitchFamily="34" charset="0"/>
              <a:ea typeface="方正黄草简体" pitchFamily="2" charset="-122"/>
            </a:endParaRPr>
          </a:p>
          <a:p>
            <a:pPr lvl="0">
              <a:buFont typeface="Wingdings" pitchFamily="2" charset="2"/>
              <a:buChar char="Ü"/>
            </a:pPr>
            <a:r>
              <a:rPr sz="2800" b="1">
                <a:latin typeface="Verdana" pitchFamily="34" charset="0"/>
                <a:ea typeface="方正黄草简体" pitchFamily="2" charset="-122"/>
              </a:rPr>
              <a:t>这世界不是有钱人的世界，也不是有权人的世界，而是有心人的世界！</a:t>
            </a:r>
          </a:p>
        </p:txBody>
      </p:sp>
      <p:sp>
        <p:nvSpPr>
          <p:cNvPr id="33485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fld id="{D13FAE90-B389-4342-BA4A-FD8AE3FABBB9}" type="datetime1">
              <a:rPr sz="1200"/>
              <a:t>9/25/2024</a:t>
            </a:fld>
          </a:p>
        </p:txBody>
      </p:sp>
      <p:sp>
        <p:nvSpPr>
          <p:cNvPr id="33485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61F1E234-7460-4155-A100-96A23554C906}" type="footer">
              <a:rPr sz="1200"/>
              <a:t/>
            </a:fld>
            <a:endParaRPr sz="12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48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48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48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48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48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48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48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48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48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https://d.book118.com/325113301122011122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 overriden">
  <a:themeElements>
    <a:clrScheme name="">
      <a:dk1>
        <a:srgbClr val="000000"/>
      </a:dk1>
      <a:lt1>
        <a:srgbClr val="FFFFFF"/>
      </a:lt1>
      <a:dk2>
        <a:srgbClr val="FFFFFF"/>
      </a:dk2>
      <a:lt2>
        <a:srgbClr val="669999"/>
      </a:lt2>
      <a:accent1>
        <a:srgbClr val="99CCFF"/>
      </a:accent1>
      <a:accent2>
        <a:srgbClr val="9999FF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996666"/>
      </a:hlink>
      <a:folHlink>
        <a:srgbClr val="6666CC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FFFFFF"/>
        </a:dk2>
        <a:lt2>
          <a:srgbClr val="669999"/>
        </a:lt2>
        <a:accent1>
          <a:srgbClr val="99CCFF"/>
        </a:accent1>
        <a:accent2>
          <a:srgbClr val="99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6666"/>
        </a:hlink>
        <a:folHlink>
          <a:srgbClr val="6666CC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FFFFFF"/>
        </a:dk2>
        <a:lt2>
          <a:srgbClr val="817F3F"/>
        </a:lt2>
        <a:accent1>
          <a:srgbClr val="FFCC00"/>
        </a:accent1>
        <a:accent2>
          <a:srgbClr val="CC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6666"/>
        </a:hlink>
        <a:folHlink>
          <a:srgbClr val="C94503"/>
        </a:folHlink>
      </a:clrScheme>
    </a:extraClrScheme>
    <a:extraClrScheme>
      <a:clrScheme name="">
        <a:dk1>
          <a:srgbClr val="FFFFFF"/>
        </a:dk1>
        <a:lt1>
          <a:srgbClr val="800000"/>
        </a:lt1>
        <a:dk2>
          <a:srgbClr val="FFFFFF"/>
        </a:dk2>
        <a:lt2>
          <a:srgbClr val="CC6600"/>
        </a:lt2>
        <a:accent1>
          <a:srgbClr val="FF6600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FF33"/>
        </a:hlink>
        <a:folHlink>
          <a:srgbClr val="CC3300"/>
        </a:folHlink>
      </a:clrScheme>
    </a:extraClrScheme>
    <a:extraClrScheme>
      <a:clrScheme name="">
        <a:dk1>
          <a:srgbClr val="FFFFFF"/>
        </a:dk1>
        <a:lt1>
          <a:srgbClr val="431A01"/>
        </a:lt1>
        <a:dk2>
          <a:srgbClr val="FFFFFF"/>
        </a:dk2>
        <a:lt2>
          <a:srgbClr val="993300"/>
        </a:lt2>
        <a:accent1>
          <a:srgbClr val="FFCC00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6600"/>
        </a:hlink>
        <a:folHlink>
          <a:srgbClr val="CC3300"/>
        </a:folHlink>
      </a:clrScheme>
    </a:extraClrScheme>
    <a:extraClrScheme>
      <a:clrScheme name="">
        <a:dk1>
          <a:srgbClr val="FFFFFF"/>
        </a:dk1>
        <a:lt1>
          <a:srgbClr val="260000"/>
        </a:lt1>
        <a:dk2>
          <a:srgbClr val="FFFFFF"/>
        </a:dk2>
        <a:lt2>
          <a:srgbClr val="75878B"/>
        </a:lt2>
        <a:accent1>
          <a:srgbClr val="0099CC"/>
        </a:accent1>
        <a:accent2>
          <a:srgbClr val="FF33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00"/>
        </a:hlink>
        <a:folHlink>
          <a:srgbClr val="CC00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FFFFFF"/>
        </a:dk2>
        <a:lt2>
          <a:srgbClr val="666699"/>
        </a:lt2>
        <a:accent1>
          <a:srgbClr val="9966FF"/>
        </a:accent1>
        <a:accent2>
          <a:srgbClr val="99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CC"/>
        </a:hlink>
        <a:folHlink>
          <a:srgbClr val="6600CC"/>
        </a:folHlink>
      </a:clrScheme>
    </a:extraClrScheme>
    <a:extraClrScheme>
      <a:clrScheme name="">
        <a:dk1>
          <a:srgbClr val="FFFFFF"/>
        </a:dk1>
        <a:lt1>
          <a:srgbClr val="2A2A40"/>
        </a:lt1>
        <a:dk2>
          <a:srgbClr val="FFFFFF"/>
        </a:dk2>
        <a:lt2>
          <a:srgbClr val="666699"/>
        </a:lt2>
        <a:accent1>
          <a:srgbClr val="006699"/>
        </a:accent1>
        <a:accent2>
          <a:srgbClr val="CC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6600"/>
        </a:hlink>
        <a:folHlink>
          <a:srgbClr val="6C948A"/>
        </a:folHlink>
      </a:clrScheme>
    </a:extraClrScheme>
    <a:extraClrScheme>
      <a:clrScheme name="">
        <a:dk1>
          <a:srgbClr val="FFFFFF"/>
        </a:dk1>
        <a:lt1>
          <a:srgbClr val="2B335B"/>
        </a:lt1>
        <a:dk2>
          <a:srgbClr val="FFFFFF"/>
        </a:dk2>
        <a:lt2>
          <a:srgbClr val="BECBD8"/>
        </a:lt2>
        <a:accent1>
          <a:srgbClr val="0099CC"/>
        </a:accent1>
        <a:accent2>
          <a:srgbClr val="B5DBE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00"/>
        </a:hlink>
        <a:folHlink>
          <a:srgbClr val="58648C"/>
        </a:folHlink>
      </a:clrScheme>
    </a:extraClrScheme>
    <a:extraClrScheme>
      <a:clrScheme name="">
        <a:dk1>
          <a:srgbClr val="FFFFFF"/>
        </a:dk1>
        <a:lt1>
          <a:srgbClr val="000099"/>
        </a:lt1>
        <a:dk2>
          <a:srgbClr val="FFFFFF"/>
        </a:dk2>
        <a:lt2>
          <a:srgbClr val="3333FF"/>
        </a:lt2>
        <a:accent1>
          <a:srgbClr val="339966"/>
        </a:accent1>
        <a:accent2>
          <a:srgbClr val="99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17A0D1"/>
        </a:folHlink>
      </a:clrScheme>
    </a:extraClrScheme>
    <a:extraClrScheme>
      <a:clrScheme name="">
        <a:dk1>
          <a:srgbClr val="FFFFFF"/>
        </a:dk1>
        <a:lt1>
          <a:srgbClr val="354418"/>
        </a:lt1>
        <a:dk2>
          <a:srgbClr val="FFFFFF"/>
        </a:dk2>
        <a:lt2>
          <a:srgbClr val="808000"/>
        </a:lt2>
        <a:accent1>
          <a:srgbClr val="60897C"/>
        </a:accent1>
        <a:accent2>
          <a:srgbClr val="99CC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00"/>
        </a:hlink>
        <a:folHlink>
          <a:srgbClr val="669900"/>
        </a:folHlink>
      </a:clrScheme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Arial">
      <a:majorFont>
        <a:latin typeface="Arial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">
    <a:dk1>
      <a:srgbClr val="000000"/>
    </a:dk1>
    <a:lt1>
      <a:srgbClr val="FFFFFF"/>
    </a:lt1>
    <a:dk2>
      <a:srgbClr val="FFFFFF"/>
    </a:dk2>
    <a:lt2>
      <a:srgbClr val="669999"/>
    </a:lt2>
    <a:accent1>
      <a:srgbClr val="99CCFF"/>
    </a:accent1>
    <a:accent2>
      <a:srgbClr val="9999FF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996666"/>
    </a:hlink>
    <a:folHlink>
      <a:srgbClr val="6666CC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179</Paragraphs>
  <Slides>17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3">
      <vt:lpstr>Arial</vt:lpstr>
      <vt:lpstr>Calibri</vt:lpstr>
      <vt:lpstr>宋体</vt:lpstr>
      <vt:lpstr>Times New Roman</vt:lpstr>
      <vt:lpstr>Wingdings</vt:lpstr>
      <vt:lpstr>Arial Black</vt:lpstr>
      <vt:lpstr>黑体</vt:lpstr>
      <vt:lpstr>Monotype Corsiva</vt:lpstr>
      <vt:lpstr>Book Antiqua</vt:lpstr>
      <vt:lpstr>方正黑体简体</vt:lpstr>
      <vt:lpstr>方正综艺简体</vt:lpstr>
      <vt:lpstr>Verdana</vt:lpstr>
      <vt:lpstr>楷体_GB2312</vt:lpstr>
      <vt:lpstr>幼圆</vt:lpstr>
      <vt:lpstr>方正黄草简体</vt:lpstr>
      <vt:lpstr>Office Theme</vt:lpstr>
      <vt:lpstr> 四大关键要素打造成功内训师</vt:lpstr>
      <vt:lpstr>交流提纲</vt:lpstr>
      <vt:lpstr>1· 内训师的角色与职责</vt:lpstr>
      <vt:lpstr>三位一体的角色</vt:lpstr>
      <vt:lpstr>PowerPoint Presentation</vt:lpstr>
      <vt:lpstr>PowerPoint Presentation</vt:lpstr>
      <vt:lpstr>成人学习的特点〔二〕</vt:lpstr>
      <vt:lpstr>2· 课程设计</vt:lpstr>
      <vt:lpstr>课程开发时需要思考的几个问题</vt:lpstr>
      <vt:lpstr>  培训课程开发流程</vt:lpstr>
      <vt:lpstr>课程设计的四原那么</vt:lpstr>
      <vt:lpstr>PowerPoint Presentation</vt:lpstr>
      <vt:lpstr>PowerPoint Presentation</vt:lpstr>
      <vt:lpstr>培训素材在哪里？</vt:lpstr>
      <vt:lpstr>培训师百宝箱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2024-09-25T18:03:01.530</cp:lastPrinted>
  <dcterms:created xsi:type="dcterms:W3CDTF">2024-09-25T10:03:01Z</dcterms:created>
  <dcterms:modified xsi:type="dcterms:W3CDTF">2024-09-25T10:03:03Z</dcterms:modified>
</cp:coreProperties>
</file>