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E5599-339D-4505-A17E-7827A5867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97DAA-DB53-4D18-A4E0-02EF9586F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BC604-12DF-4BCF-9AD4-D2CFF770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BAB51-7C79-44C3-8ACE-57BBE49D3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67B596-273D-4471-BC29-312655CB0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9E2AB7-0598-476F-96BD-30A7D2CCD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3075D-7ED6-481A-A7A5-75917C0D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050F6-B0F8-4D3C-BDDA-47C8C281F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64276-B423-49A8-AC8E-DA3052E2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C6949-CE4C-4E4A-AF51-18AEA6B0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46314-ED63-42F6-8AB3-08870D1A1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14202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高等教育行业国际合作交流成果分享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高等教育国际合作交流现状分析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高等教育国际合作交流成果展示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高等教育国际合作交流案例分析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高等教育国际合作交流的挑战与对策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高等教育国际合作交流的未来展望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随着全球化的不断深入，高等教育国际化已成为不可逆转的趋势，国际合作交流成为提升教育质量和国际竞争力的重要途径。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国际合作交流有助于培养具有国际视野和跨文化交际能力的人才，满足全球化时代对人才的需求。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资源共享与互利共赢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国际合作交流可以促进教育资源、学术成果和先进经验的共享，实现互利共赢和共同发展。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我国高等教育国际合作交流已取得显著成果，如中外合作办学、师生互派、科研合作等，但仍存在合作深度不够、质量不高等问题。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国际现状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国际上高等教育国际合作交流日益频繁，跨国教育、在线教育等新模式不断涌现，推动了国际教育的创新与发展。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未来，高等教育国际合作交流将更加注重质量提升和内涵发展，推动教育国际化向更高水平迈进，同时关注教育公平与可持续发展。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高等教育国际合作交流现状分析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161" r="1816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通过举办或参加国际学术会议，促进学者间的交流与合作，分享研究成果。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联合开展科研项目，共同解决全球性难题，推动科技进步。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合作研究项目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通过学生交换、互派留学生等方式，增进不同国家青年间的相互了解和友谊。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学生交换与留学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派遣教师赴海外访学、进修，提高教师国际化水平和教育教学能力。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教师互访与培训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合作交流的形式与途径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合作交流的主要内容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分享教育理念、教学方法和课程设置等方面的经验，提高教育质量。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通过文艺演出、艺术展览等形式，展示各自国家的文化特色，促进文化多样性的发展。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科研合作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联合开展基础研究和应用研究，共同推动学术进步和科技创新。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参与国际公益事业，为世界和平与发展作出贡献。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合作交流的现状及问题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合作成果显著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高等教育国际合作交流在促进学术进步、提高教育质量等方面取得了显著成果。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合作领域不断拓展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随着全球化的深入发展，高等教育国际合作交流的领域不断拓展，涉及学科范围更加广泛。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合作机制不断完善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各国政府、高校及国际组织间的合作机制不断完善，为高等教育国际合作交流提供了有力保障。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存在问题与挑战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尽管高等教育国际合作交流取得了显著成果，但仍面临一些问题和挑战，如合作深度不够、资源分配不均、文化差异等。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高等教育国际合作交流成果展示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成功举办多届国际学术会议，吸引来自世界各地的学者和专家，共同探讨高等教育领域的热点问题和前沿动态。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国际学术会议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积极推动学者互访项目，促进不同国家、不同文化背景下的学者进行深入交流和合作，提升学术水平和国际影响力。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学者互访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开展多项国际合作研究项目，聚焦高等教育改革与发展中的重大问题，取得一系列重要研究成果。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合作研究项目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科研成果转化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积极推动科研成果的转化和应用，与国际企业和行业合作，实现产学研深度融合，推动经济社会发展。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科研数据共享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建立国际科研数据共享平台，促进不同国家和地区之间的科研数据交流和共享，提升科研效率和水平。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联合实验室建设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与多个国际知名高校和科研机构建立联合实验室，共同开展高水平科学研究和技术创新。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科研合作成果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https://d.book118.com/325114202141011104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2024-09-14T04:59:40.563</cp:lastPrinted>
  <dcterms:created xsi:type="dcterms:W3CDTF">2024-09-13T20:59:40Z</dcterms:created>
  <dcterms:modified xsi:type="dcterms:W3CDTF">2024-09-13T20:59:42Z</dcterms:modified>
</cp:coreProperties>
</file>