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3C27F2-960B-4577-9FAF-FACDAC59D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0D1390-EB40-49FB-95F2-E56C335CF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2A78B4-D1E5-4F23-B4C5-84B0BECC9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35768A-6DDD-473D-8D19-2BA134ED7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179D9B-C899-4C10-AC66-27C8B5B6E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924FE5-8813-463A-981B-F4F50A678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BC9803-0D12-45BD-93D7-A2ADE4783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AD71A8-1F8B-420E-9C0D-DEFEB3F47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DC782D-676F-4F30-A335-838DDAA6D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0A6A56-706B-4ED1-B250-DFEC2D67B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04E0A6-745A-4A82-8129-8EFF77388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11421114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敗家贾综业2024年质量控制标准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质量控制标准概述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敗家贾综业质量控制标准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质量控制标准实施与监管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质量控制标准与企业文化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质量控制标准面临的挑战与对策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提升产品质量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通过制定严格的质量控制标准，确保敗家贾综业2024年推出的产品达到行业领先水平，提升品牌形象和消费者满意度。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应对市场竞争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在激烈的市场竞争中，高质量的产品是企业赢得市场份额和消费者信任的关键。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推动持续改进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通过不断评估和提升产品质量，推动企业持续改进生产流程和管理体系，实现可持续发展。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敗家贾综业2024年推出的所有产品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本标准适用于敗家贾综业在2024年推出的所有产品，包括但不限于家居用品、个人护理品、食品等。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生产、供应链和质量控制环节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本标准涉及产品的生产、供应链和质量控制等各个环节，确保产品从原材料采购到最终交付的整个过程都符合质量要求。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内部和外部相关方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本标准适用于敗家贾综业内部的生产、研发、采购、销售等部门，同时也适用于外部供应商、合作伙伴和消费者等相关方。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质量控制标准概述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质量控制标准的定义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质量控制标准：为确保产品或服务质量符合预期要求而制定的一系列准则和规范。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质量控制标准涉及产品或服务的各个方面，包括设计、生产、检验、包装、运输等。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通过明确的标准和规范，确保产品或服务质量达到预期水平，提高客户满意度。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583" r="8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降低生产成本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减少因质量问题引起的返工、维修等成本，提高生产效率。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优质的产品或服务有助于提升企业形象，增强市场竞争力。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质量控制标准的重要性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656" r="2165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质量控制标准的起源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早期的质量控制主要依赖于工匠的经验和技能，缺乏统一的标准和规范。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工业化时代的质量控制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随着工业革命的到来，大规模生产使得质量控制成为必要，各种质量控制方法和标准逐渐出现。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现代质量控制标准的发展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随着科技的进步和全球化的趋势，质量控制标准不断更新和完善，涉及的范围也越来越广泛。同时，国际间的合作与交流也促进了质量控制标准的统一和互认。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质量控制标准的历史与发展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敗家贾综业质量控制标准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原材料检验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对所有进厂的原材料进行严格的检验，包括外观、尺寸、性能等方面，确保符合相关标准和要求。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原材料存储与管理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建立科学的原材料存储和管理制度，确保原材料在存储过程中不发生变质、损坏等问题。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建立严格的供应商选择和评估机制，确保供应商具备稳定的质量保证能力和良好的信誉。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原材料质量控制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生产工艺控制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制定详细的生产工艺流程和操作规范，确保生产过程中的每一步操作都符合质量要求。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设备维护与保养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建立设备维护和保养制度，定期对生产设备进行检查、维护和保养，确保设备处于良好状态。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生产过程监控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采用先进的生产监控系统，对生产过程中的关键参数进行实时监控和记录，确保生产过程稳定可控。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生产过程质量控制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制定详细的产品检验标准和流程，包括外观、尺寸、性能等方面，确保产品符合相关标准和客户要求。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检验标准与流程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配备先进的检验设备和专业的检验人员，确保检验结果的准确性和可靠性。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检验设备与人员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对检验不合格的产品进行及时处理，包括返工、报废等措施，防止不合格品流入市场。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不合格品处理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产品检验与测试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不合格品原因分析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对不合格品进行深入的原因分析，找出根本原因，为后续改进提供依据。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改进措施制定与实施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针对不合格品原因制定相应的改进措施，并进行实施和跟踪验证，确保问题得到有效解决。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经验总结与分享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对不合格品处理过程中的经验教训进行总结和分享，促进公司质量管理水平的不断提升。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不合格品处理与改进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质量控制标准实施与监管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https://d.book118.com/325114211141011104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2024-09-14T04:59:40.986</cp:lastPrinted>
  <dcterms:created xsi:type="dcterms:W3CDTF">2024-09-13T20:59:41Z</dcterms:created>
  <dcterms:modified xsi:type="dcterms:W3CDTF">2024-09-13T20:59:43Z</dcterms:modified>
</cp:coreProperties>
</file>