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F989F-72F2-4E7C-A86B-66C57D71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6148E-E906-4754-A78D-79FCE988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A53C2-1251-4BEF-BD2F-75B71824F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CE8AC-4268-4E50-9565-2874CC0D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8B7FE-5547-47C3-B3D7-11768E5F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26F9E0-679C-4685-BAC0-BB002D527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9F886-6C43-44DF-A4FB-1DE94F692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71E70-7C06-4689-9822-AF3EF45A3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5BECC-FB85-47EF-BBE4-226842014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F1A5B-EF25-4969-99FD-876F1CED0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A2C61-E6AA-4E1D-9C11-6B309655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20313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中医医院中医药妇幼保健服务发展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中医药妇幼保健服务发展现状
 中医药妇幼保健服务发展意义
 中医药妇幼保健服务发展原则
 中医药妇幼保健服务发展目标
 中医药妇幼保健服务发展重点
 中医药妇幼保健服务发展举措
 中医药妇幼保健服务发展保障
 中医药妇幼保健服务发展展望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中医医院中医药妇幼保健服务发展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中医药妇幼保健服务队伍建设现状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中医药妇幼保健服务队伍整体素质不高，缺乏专业人才。目前，我国中医妇幼保健专业技术人员严重不足，特别是高水平的中医妇幼保健医务人员更是凤毛麟角，导致中医妇幼保健服务质量难以得到保障。</a:t>
            </a:r>
          </a:p>
          <a:p>
            <a:r>
              <a:t>2. 中医药妇幼保健服务队伍结构不合理。目前，我国中医妇幼保健服务队伍中的老龄化现象严重，中青年中医妇幼保健医务人员数量不足，导致中医妇幼保健服务后继乏人。</a:t>
            </a:r>
          </a:p>
          <a:p>
            <a:r>
              <a:t>3. 中医药妇幼保健服务队伍分布不均衡。目前，我国各大城市的中医药妇幼保健服务队伍相对充足，但广大农村地区的中医药妇幼保健服务队伍严重不足，导致农村妇女儿童的中医药保健服务难以得到满足。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中医药妇幼保健服务基础设施建设现状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药妇幼保健服务基础设施建设滞后。目前，我国中医妇幼保健服务基础设施建设严重滞后，许多基层中医妇幼保健机构的硬件设施陈旧，医疗设备简陋，难以满足中医妇幼保健服务的需要，导致中医妇幼保健服务质量难以得到保证。</a:t>
            </a:r>
          </a:p>
          <a:p>
            <a:r>
              <a:t>2. 中医药妇幼保健服务信息化建设薄弱。目前，我国中医妇幼保健服务信息化建设薄弱，许多基层中医妇幼保健机构的信息化建设处于空白状态，导致中医妇幼保健服务难以与现代化医疗信息技术接轨，难以实现中医妇幼保健服务的远程化、智能化和信息化。</a:t>
            </a:r>
          </a:p>
          <a:p>
            <a:r>
              <a:t>3. 中医药妇幼保健服务标准化建设缺失。目前，我国中医妇幼保健服务标准化建设缺失，导致中医妇幼保健服务质量参差不齐，难以满足人民群众对中医妇幼保健服务的需求，也难以保障中医妇幼保健服务的安全和有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中医医院中医药妇幼保健服务发展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中医药妇幼保健服务发展意义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中医药妇幼保健服务是妇幼保健事业的重要组成部分，是保障妇女儿童健康、提高出生人口素质的重要手段。</a:t>
            </a:r>
          </a:p>
          <a:p>
            <a:r>
              <a:t>2. 中医药妇幼保健服务具有独特的优势，其整体观、辨证论治、因人因时因地制宜等特点，使其在妇女儿童的保健、疾病预防、治疗和康复等方面具有显著的优势。</a:t>
            </a:r>
          </a:p>
          <a:p>
            <a:r>
              <a:t>3. 中医药妇幼保健服务的发展，可以有效提高妇女儿童的健康水平，降低孕产妇和婴儿死亡率，改善儿童生长发育状况，为妇女儿童的健康成长保驾护航。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中医药妇幼保健服务发展趋势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中医药妇幼保健服务将更加注重预防保健，强调早期干预和健康管理，以降低孕产妇和婴儿死亡率，改善儿童生长发育状况。</a:t>
            </a:r>
          </a:p>
          <a:p>
            <a:r>
              <a:t>2. 中医药妇幼保健服务将更加注重中医药特色优势的发挥，利用中医药的整体观、辨证论治、因人因时因地制宜等特点，为妇女儿童提供更加个性化、精准化的保健和治疗服务。</a:t>
            </a:r>
          </a:p>
          <a:p>
            <a:r>
              <a:t>3. 中医药妇幼保健服务将更加注重与现代医学的融合发展，以中西医结合的方式，为妇女儿童提供更加全面、高效的保健和治疗服务。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中医药妇幼保健服务发展前景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中医药妇幼保健服务发展前景广阔，随着中医药在妇幼保健领域的不断创新发展，以及中西医结合的不断深入，中医药妇幼保健服务将发挥越来越重要的作用。</a:t>
            </a:r>
          </a:p>
          <a:p>
            <a:r>
              <a:t>2. 中医药妇幼保健服务将在妇幼保健事业中发挥越来越重要的作用，成为保障妇女儿童健康、提高出生人口素质的重要力量。</a:t>
            </a:r>
          </a:p>
          <a:p>
            <a:r>
              <a:t>3. 中医药妇幼保健服务将成为中医药现代化的重要组成部分，为中医药的传承和发展提供新的动力。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中医医院中医药妇幼保健服务发展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以人为本，服务妇女儿童健康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坚持妇女儿童健康为中心，以妇女儿童需求为导向，提供全方位、全过程、全周期的中医药妇幼保健服务。</a:t>
            </a:r>
          </a:p>
          <a:p>
            <a:r>
              <a:t>2. 尊重妇女儿童的权利和尊严，保护妇女儿童的隐私，提供安全、有效、适宜的中医药妇幼保健服务。</a:t>
            </a:r>
          </a:p>
          <a:p>
            <a:r>
              <a:t>3. 以妇女儿童为中心，以家庭为单位，提供连续性、综合性、个体化的中医药妇幼保健服务。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预防为主，中西医结合，发挥中医特色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坚持预防为主，积极开展中医药妇幼保健宣传教育，提高妇女儿童中医药保健意识，倡导健康的生活方式。</a:t>
            </a:r>
          </a:p>
          <a:p>
            <a:r>
              <a:t>2. 中西医结合，发挥中医的优势，结合西医的先进技术，提供更加全面、有效的中医药妇幼保健服务。</a:t>
            </a:r>
          </a:p>
          <a:p>
            <a:r>
              <a:t>3. 重视中医特色，充分发挥中医药在妇幼保健中的独特优势，为妇女儿童提供安全、有效、个性化的中医药妇幼保健服务。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创新服务模式，提升服务内涵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创新服务模式，探索和建立适应妇女儿童需求的中医药妇幼保健服务模式，提高服务效率和质量。</a:t>
            </a:r>
          </a:p>
          <a:p>
            <a:r>
              <a:t>2. 提升服务内涵，不断提高中医药妇幼保健服务水平，积极开展中医药妇幼保健新技术、新方法的研究和应用。</a:t>
            </a:r>
          </a:p>
          <a:p>
            <a:r>
              <a:t>3. 加强人员培训，提高中医药妇幼保健人员的专业知识和技能，为妇女儿童提供更加专业、优质的中医药妇幼保健服务。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加强管理，确保服务质量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加强管理，建立健全中医药妇幼保健服务质量管理体系，确保服务质量安全。</a:t>
            </a:r>
          </a:p>
          <a:p>
            <a:r>
              <a:t>2. 加强监督，定期对中医药妇幼保健服务质量进行检查和评价，及时发现和纠正服务中的问题。</a:t>
            </a:r>
          </a:p>
          <a:p>
            <a:r>
              <a:t>3. 建立投诉处理机制，及时处理妇女儿童对中医药妇幼保健服务的不满，不断提高服务质量。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中医药妇幼保健服务发展原则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加强科研，积极开展中医药妇幼保健领域的基础研究和临床研究，为中医药妇幼保健服务发展提供科学依据。</a:t>
            </a:r>
          </a:p>
          <a:p>
            <a:r>
              <a:t>2. 加强成果转化，将中医药妇幼保健科研成果应用于临床实践，提高中医药妇幼保健服务水平。</a:t>
            </a:r>
          </a:p>
          <a:p>
            <a:r>
              <a:t>3. 加强国际交流与合作，学习国外先进经验，促进中医药妇幼保健服务的发展。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加强宣传，提高服务知晓度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加强宣传，通过各种媒体宣传中医药妇幼保健知识，提高妇女儿童对中医药妇幼保健服务的知晓度。</a:t>
            </a:r>
          </a:p>
          <a:p>
            <a:r>
              <a:t>2. 开展健康教育，向妇女儿童普及中医药妇幼保健知识，提高妇女儿童自我保健意识。</a:t>
            </a:r>
          </a:p>
          <a:p>
            <a:r>
              <a:t>3. 组织义诊活动，为妇女儿童提供免费的中医药妇幼保健服务，提高中医药妇幼保健服务的认可度。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加强科研，促进服务发展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中医医院中医药妇幼保健服务发展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中医药妇幼保健服务体系建设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完善中医药妇幼保健服务体系，实现中医药妇幼保健服务全覆盖。</a:t>
            </a:r>
          </a:p>
          <a:p>
            <a:r>
              <a:t>2. 加强中医药妇幼保健服务能力建设，提高中医药妇幼保健服务质量。</a:t>
            </a:r>
          </a:p>
          <a:p>
            <a:r>
              <a:t>3. 推行中医药妇幼保健服务标准化管理，确保中医药妇幼保健服务安全有效。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中医药妇幼保健服务人才培养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加强中医药妇幼保健服务人才培养，提高中医药妇幼保健服务人员专业素养和技能水平。</a:t>
            </a:r>
          </a:p>
          <a:p>
            <a:r>
              <a:t>2. 建立中医药妇幼保健服务人才培养长效机制，为中医药妇幼保健服务事业的持续发展提供人才保障。</a:t>
            </a:r>
          </a:p>
          <a:p>
            <a:r>
              <a:t>3. 推动中医药妇幼保健服务人才交流与合作，促进中医药妇幼保健服务事业的共同发展。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中医药妇幼保健服务科研与创新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加强中医药妇幼保健服务科研与创新，推动中医药妇幼保健服务技术进步和发展。</a:t>
            </a:r>
          </a:p>
          <a:p>
            <a:r>
              <a:t>2. 推动中医药妇幼保健服务成果转化，提高中医药妇幼保健服务的临床应用水平。</a:t>
            </a:r>
          </a:p>
          <a:p>
            <a:r>
              <a:t>3. 促进中医药妇幼保健服务与现代医学的融合与互补，实现中医药妇幼保健服务的现代化、国际化。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中医药妇幼保健服务健康教育与宣传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开展中医药妇幼保健服务健康教育与宣传，提高广大妇女儿童对中医药妇幼保健服务的认识。</a:t>
            </a:r>
          </a:p>
          <a:p>
            <a:r>
              <a:t>2. 利用各种渠道和平台，普及中医药妇幼保健服务知识，倡导健康的生活方式和科学的养育理念。</a:t>
            </a:r>
          </a:p>
          <a:p>
            <a:r>
              <a:t>3. 促进中医药妇幼保健服务与家庭教育的结合，实现中医药妇幼保健服务与家庭教育的有机融合。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中医药妇幼保健服务发展目标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中医药妇幼保健服务国际交流与合作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加强中医药妇幼保健服务国际交流与合作，促进中医药妇幼保健服务的国际化发展。</a:t>
            </a:r>
          </a:p>
          <a:p>
            <a:r>
              <a:t>2. 推动中医药妇幼保健服务标准和技术的国际化，提高中医药妇幼保健服务的国际认可度。</a:t>
            </a:r>
          </a:p>
          <a:p>
            <a:r>
              <a:t>3. 加强中医药妇幼保健服务人才的国际交流与合作，促进中医药妇幼保健服务的全球化发展。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中医药妇幼保健服务政策与法规建设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完善中医药妇幼保健服务政策与法规体系，为中医药妇幼保健服务事业的健康发展提供政策保障。</a:t>
            </a:r>
          </a:p>
          <a:p>
            <a:r>
              <a:t>2. 加强中医药妇幼保健服务政策与法规的宣传和落实，确保中医药妇幼保健服务政策与法规的有效实施。</a:t>
            </a:r>
          </a:p>
          <a:p>
            <a:r>
              <a:t>3. 推动中医药妇幼保健服务政策与法规与现代医学政策与法规的融合，实现中医药妇幼保健服务政策与法规的现代化、国际化。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https://d.book118.com/325120313243011103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中医药妇幼保健服务发展现状</vt:lpstr>
      <vt:lpstr> 中医药妇幼保健服务发展现状</vt:lpstr>
      <vt:lpstr> 中医药妇幼保健服务发展现状</vt:lpstr>
      <vt:lpstr> 中医药妇幼保健服务发展意义</vt:lpstr>
      <vt:lpstr> 中医药妇幼保健服务发展意义</vt:lpstr>
      <vt:lpstr> 中医药妇幼保健服务发展意义</vt:lpstr>
      <vt:lpstr> 中医药妇幼保健服务发展原则</vt:lpstr>
      <vt:lpstr> 中医药妇幼保健服务发展原则</vt:lpstr>
      <vt:lpstr> 中医药妇幼保健服务发展原则</vt:lpstr>
      <vt:lpstr> 中医药妇幼保健服务发展原则</vt:lpstr>
      <vt:lpstr> 中医药妇幼保健服务发展目标</vt:lpstr>
      <vt:lpstr> 中医药妇幼保健服务发展目标</vt:lpstr>
      <vt:lpstr> 中医药妇幼保健服务发展目标</vt:lpstr>
      <vt:lpstr> 中医药妇幼保健服务发展目标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2024-09-13T05:02:33.048</cp:lastPrinted>
  <dcterms:created xsi:type="dcterms:W3CDTF">2024-09-12T21:02:33Z</dcterms:created>
  <dcterms:modified xsi:type="dcterms:W3CDTF">2024-09-12T21:02:35Z</dcterms:modified>
</cp:coreProperties>
</file>