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CEA3B6-2F46-493A-AE34-59FD47915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DCEBE-1C24-4D24-BAC9-F078F670F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22172D-5A6B-4A99-B24B-96372638A7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37BEDB-879C-4EA3-A6A9-9394E6527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0BFFB8-24D2-4489-9B75-6F8949455E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17E0EE-E03B-400C-812D-DC830D0FE7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96360D-EC14-4A97-99B1-84150C3FCB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71E50B-574F-4112-91F5-1453CCDAD9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5C8C1F-2A30-45F6-AF73-FC61CFA755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228891-1E07-455F-B2D5-66A35534F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D87C3D-7677-4CA9-9CF5-2372E4E24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121042122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《光电检测系统》PPT课件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光电检测系统概述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光电检测系统的原理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光电检测系统的分类与选型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光电检测系统的设计与实现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光电检测系统的性能指标与测试方法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光电检测系统的应用案例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光电检测系统概述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63" r="250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光电检测系统是一种利用光子与物质相互作用来检测物质性质和状态的技术，具有高精度、高灵敏度、非接触等特点。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电检测系统是指利用光子与物质相互作用，通过测量光强的变化、光的相位、偏振态等参数来检测物质性质和状态的一种技术。由于其具有高精度、高灵敏度、非接触等特点，光电检测系统在许多领域都有着广泛的应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光电检测系统的定义与特点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光电检测系统的应用领域包括工业生产、环境保护、生物医学、科学研究等。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工业生产中，光电检测系统可用于产品质量检测、生产过程控制等方面，提高生产效率和产品质量。在环境保护领域，光电检测系统可用于空气质量监测、水质监测等方面，为环境保护提供科学依据。在生物医学领域，光电检测系统可用于医学诊断、生物分析等方面，提高医学研究的准确性和可靠性。在科学研究中，光电检测系统可用于物理、化学、材料科学等领域的研究，推动科学技术的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光电检测系统的应用领域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光电检测系统的基本组成包括光源、光路系统、探测器和信号处理系统。</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光电检测系统通常由光源、光路系统、探测器和信号处理系统四个部分组成。光源是产生光线的装置，为整个系统提供所需的光能。光路系统是光线的传输和调控装置，包括光学元件和光路调节装置，用于控制光线的传播方向和状态。探测器是光信号的接收装置，能够将光信号转换为电信号。信号处理系统负责对电信号进行进一步的处理和分析，提取有用的信息，并最终输出检测结果。这四个部分协同工作，共同完成光电检测的任务。</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光电检测系统的基本组成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光电检测系统的原理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17" r="241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光电效应定义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当光照射在物质上时，物质吸收光能并释放出电子的现象。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光电效应分类</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包括外光电效应、内光电效应和光生伏特效应。</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光电效应应用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光电传感器、光电倍增管等。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光电效应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光电转换器件</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光电转换器件类型</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光电转换器件特性</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光电转换器件应用</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光谱响应范围、响应速度、灵敏度等。</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图像传感器、光通信等。</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光电二极管、光电三极管、光电池等。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光源、光路、光电转换器件、信号处理电路等。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光电检测电路组成</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将光信号转换为电信号，并进行信号处理。</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光电检测电路功能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光学仪器、自动控制系统等。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光电检测电路应用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光电检测电路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信号处理方式：放大、滤波、比较、运算等。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数据采集方法：模数转换、数据传输等。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信号处理与数据采集应用：图像处理、光谱分析等。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信号处理与数据采集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光电检测系统的分类与选型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通过光电转换器件将光信号转换为电信号，然后进行后续处理。</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利用光的干涉现象，通过测量干涉条纹的变化来检测物体的位移、速度等参数。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光电检测系统的分类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干涉型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直接检测型</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光电检测系统的分类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可见光型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工作在可见光波段，常用于颜色、表面缺陷等的检测。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红外型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工作在红外波段，常用于温度、气体成分等的检测。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875" r="17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用于科研、精密测量等领域，具有高精度、高分辨率的特点。</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高精度型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用于一般工业生产、质量检测等领域，具有稳定性好、成本低的特点。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通用型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光电检测系统的分类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https://d.book118.com/325121042122011100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2024-09-08T05:29:48.485</cp:lastPrinted>
  <dcterms:created xsi:type="dcterms:W3CDTF">2024-09-07T21:29:48Z</dcterms:created>
  <dcterms:modified xsi:type="dcterms:W3CDTF">2024-09-07T21:29:50Z</dcterms:modified>
</cp:coreProperties>
</file>