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51915C-AF11-4199-B5DB-5B59CB7DD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7A02C8-A596-4053-BAED-81E28AB7F8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B9A1E1-17EC-49A9-9732-E6B36F634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E5B2C6-E9A2-4577-B066-DAD5871E3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C94F7F-B8E6-4AD1-BC0B-86EE40DBED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9F6EC4C-E692-4EDB-A482-C1DDD5AFD5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33BA32-F70B-4A63-857B-EAFC6B2566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C11648-58E4-4EB4-BC4E-2C11646AA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655BD1-31DE-4DFF-A8B4-660D1ECA7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34FCA9-B6FF-4BE5-BACD-2212B78112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D4AE63-EF3C-4E19-8B03-9CECB3B7F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Relationship Id="rId3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5121242120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小儿腹泻护理PPT\n## 1.小儿腹泻的基本概念与病因\n### 1.1小儿腹泻的定义与分类\n### 1.2小儿腹泻的常见病因及影响因素\n### 1.3小儿腹泻的发病机制与病理生理\n## 2.小儿腹泻的临床表现与诊断\n### 2.1小儿腹泻的临床症状与体征\n### 2.2小儿腹泻的实验室检查与诊断方法\n### 2.3小儿腹泻的临床分型与严重程度评估\n## 3.小儿腹泻的治疗原则与措施\n### 3.1小儿腹泻的一般治疗与护理措施\n### 3.2小儿腹泻的药物治疗与抗生素使用\n### 3.3小儿腹泻的补液疗法与营养支持\n## 4.小儿腹泻的预防策略与家庭教育\n### 4.1小儿腹泻的预防措施与生活习惯培养\n### 4.2小儿腹泻的家庭护理与教育要点\n### 4.3小儿腹泻的疫苗接种与免疫预防\n## 5.小儿腹泻的护理案例分析与实践\n### 5.1小儿腹泻典型病例分析与护理措施\n### 5.2小儿腹泻护理中的常见问题与解决方法\n### 5.3小儿腹泻护理的实践经验与教训总结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小儿腹泻护理PPT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小儿腹泻的基本概念与病因</a:t>
            </a:r>
            <a:endParaRPr/>
          </a:p>
        </p:txBody>
      </p:sp>
      <p:sp>
        <p:nvSpPr>
          <p:cNvPr id="133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7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7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7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小儿腹泻的定义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指婴幼儿和儿童时期发生的急性或慢性腹泻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大便次数增多，性状改变，伴有不同程度的水分、电解质和酸碱平衡紊乱</a:t>
                </a:r>
                <a:endParaRPr/>
              </a:p>
            </p:txBody>
          </p:sp>
          <p:pic>
            <p:nvPicPr>
              <p:cNvPr id="18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小儿腹泻的分类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按病程分为急性腹泻和慢性腹泻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按病因分为感染性腹泻和非感染性腹泻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按病情分为轻型腹泻和重型腹泻</a:t>
                </a:r>
                <a:endParaRPr/>
              </a:p>
            </p:txBody>
          </p:sp>
          <p:pic>
            <p:nvPicPr>
              <p:cNvPr id="18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9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90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91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感染性腹泻</a:t>
                </a:r>
                <a:endParaRPr/>
              </a:p>
            </p:txBody>
          </p:sp>
          <p:sp>
            <p:nvSpPr>
              <p:cNvPr id="192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细菌感染：如大肠杆菌、沙门氏菌等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病毒感染：如轮状病毒、诺如病毒等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真菌感染：如白色念珠菌等</a:t>
                </a:r>
                <a:endParaRPr/>
              </a:p>
            </p:txBody>
          </p:sp>
        </p:grpSp>
        <p:grpSp>
          <p:nvGrpSpPr>
            <p:cNvPr id="193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9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非感染性腹泻</a:t>
                </a:r>
                <a:endParaRPr/>
              </a:p>
            </p:txBody>
          </p:sp>
          <p:sp>
            <p:nvSpPr>
              <p:cNvPr id="19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食物不消化：如喂养不当、食物过敏等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肠道功能紊乱：如过敏性腹泻、激素性腹泻等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药物性腹泻：如抗生素相关性腹泻等</a:t>
                </a:r>
                <a:endParaRPr/>
              </a:p>
            </p:txBody>
          </p:sp>
        </p:grpSp>
        <p:grpSp>
          <p:nvGrpSpPr>
            <p:cNvPr id="196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19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</a:t>
                </a:r>
                <a:endParaRPr/>
              </a:p>
            </p:txBody>
          </p:sp>
          <p:sp>
            <p:nvSpPr>
              <p:cNvPr id="19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婴幼儿免疫力低下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饮食不洁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环境卫生条件差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季节气候变化</a:t>
                </a:r>
                <a:endParaRPr/>
              </a:p>
            </p:txBody>
          </p:sp>
        </p:grpSp>
      </p:grpSp>
      <p:pic>
        <p:nvPicPr>
          <p:cNvPr id="199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小儿腹泻的常见病因及影响因素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01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02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03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发病机制</a:t>
                </a:r>
                <a:endParaRPr/>
              </a:p>
            </p:txBody>
          </p:sp>
          <p:sp>
            <p:nvSpPr>
              <p:cNvPr id="20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感染性腹泻：病原体侵入肠道，引起肠道炎症反应，导致肠道功能紊乱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非感染性腹泻：食物不消化、肠道功能紊乱等原因导致肠道黏膜损伤，分泌物增多</a:t>
                </a:r>
                <a:endParaRPr/>
              </a:p>
            </p:txBody>
          </p:sp>
          <p:sp>
            <p:nvSpPr>
              <p:cNvPr id="21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病理生理</a:t>
                </a:r>
                <a:endParaRPr/>
              </a:p>
            </p:txBody>
          </p:sp>
          <p:sp>
            <p:nvSpPr>
              <p:cNvPr id="21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水分吸收减少：腹泻导致肠道水分吸收减少，引起脱水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电解质紊乱：腹泻导致钠、钾、氯等电解质丢失，影响生理功能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酸碱平衡紊乱：腹泻导致酸碱平衡紊乱，影响机体代谢</a:t>
                </a:r>
                <a:endParaRPr/>
              </a:p>
            </p:txBody>
          </p:sp>
          <p:sp>
            <p:nvSpPr>
              <p:cNvPr id="21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小儿腹泻的发病机制与病理生理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小儿腹泻的临床表现与诊断</a:t>
            </a:r>
            <a:endParaRPr/>
          </a:p>
        </p:txBody>
      </p:sp>
      <p:sp>
        <p:nvSpPr>
          <p:cNvPr id="224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小儿腹泻的临床症状与体征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2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2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2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临床症状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大便次数增多：轻型腹泻每天数次，重型腹泻数十次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大便性状改变：水样便、蛋花汤样便、黏液便等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腹痛、腹胀：腹泻时伴有腹痛、腹胀，严重时出现恶心、呕吐</a:t>
                </a:r>
                <a:endParaRPr/>
              </a:p>
            </p:txBody>
          </p:sp>
          <p:pic>
            <p:nvPicPr>
              <p:cNvPr id="23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3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3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体征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肠鸣音亢进：腹泻时肠鸣音亢进，严重时减弱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腹部压痛：腹泻时腹部压痛，严重时出现肌紧张和反跳痛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皮肤弹性差：脱水时皮肤弹性差，眼窝凹陷，尿量减少</a:t>
                </a:r>
                <a:endParaRPr/>
              </a:p>
            </p:txBody>
          </p:sp>
          <p:pic>
            <p:nvPicPr>
              <p:cNvPr id="23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</a:t>
                </a:r>
                <a:endParaRPr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大便常规检查：检查大便性状、白细胞、红细胞等，初步判断腹泻原因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细菌培养：检查大便中是否有细菌生长，指导抗生素使用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电解质检查：检查血液中钠、钾、氯等电解质水平，评估脱水程度</a:t>
                </a:r>
                <a:endParaRPr/>
              </a:p>
            </p:txBody>
          </p:sp>
          <p:sp>
            <p:nvSpPr>
              <p:cNvPr id="2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诊断方法</a:t>
                </a:r>
                <a:endParaRPr/>
              </a:p>
            </p:txBody>
          </p:sp>
          <p:sp>
            <p:nvSpPr>
              <p:cNvPr id="2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根据临床症状和体征进行初步诊断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结合实验室检查结果进行确诊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注意与急性胃肠炎、过敏性腹泻等疾病鉴别</a:t>
                </a:r>
                <a:endParaRPr/>
              </a:p>
            </p:txBody>
          </p:sp>
          <p:sp>
            <p:nvSpPr>
              <p:cNvPr id="2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小儿腹泻的实验室检查与诊断方法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临床分型</a:t>
                </a:r>
                <a:endParaRPr/>
              </a:p>
            </p:txBody>
          </p:sp>
          <p:sp>
            <p:nvSpPr>
              <p:cNvPr id="2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按病程分：急性腹泻和慢性腹泻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按病因分：感染性腹泻和非感染性腹泻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按病情分：轻型腹泻和重型腹泻</a:t>
                </a:r>
                <a:endParaRPr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严重程度评估</a:t>
                </a:r>
                <a:endParaRPr/>
              </a:p>
            </p:txBody>
          </p:sp>
          <p:sp>
            <p:nvSpPr>
              <p:cNvPr id="2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根据脱水程度评估：轻度脱水、中度脱水和重度脱水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根据电解质紊乱程度评估：轻度电解质紊乱、中度电解质紊乱和重度电解质紊乱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根据酸碱平衡紊乱程度评估：轻度酸碱平衡紊乱、中度酸碱平衡紊乱和重度酸碱平衡紊乱</a:t>
                </a:r>
                <a:endParaRPr/>
              </a:p>
            </p:txBody>
          </p:sp>
          <p:sp>
            <p:nvSpPr>
              <p:cNvPr id="2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小儿腹泻的临床分型与严重程度评估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小儿腹泻的治疗原则与措施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小儿腹泻的一般治疗与护理措施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一般治疗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合理安排饮食：暂停喂养不易消化食物，改为易消化食物，逐渐增加饮食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补充水分：口服补液盐或静脉输液补充水分，纠正脱水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休息：保持患儿休息，避免过度活动</a:t>
                </a:r>
                <a:endParaRPr/>
              </a:p>
            </p:txBody>
          </p:sp>
          <p:pic>
            <p:nvPicPr>
              <p:cNvPr id="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护理措施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观察病情：密切观察患儿大便次数、性状、水分、电解质等情况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保持皮肤清洁：勤换尿布，保持皮肤清洁干燥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口腔护理：保持口腔清洁，预防口腔感染</a:t>
                </a:r>
                <a:endParaRPr/>
              </a:p>
            </p:txBody>
          </p:sp>
          <p:pic>
            <p:nvPicPr>
              <p:cNvPr id="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https://d.book118.com/325121242120011111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小儿腹泻护理PPT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2024-09-17T01:41:48.218</cp:lastPrinted>
  <dcterms:created xsi:type="dcterms:W3CDTF">2024-09-16T17:41:48Z</dcterms:created>
  <dcterms:modified xsi:type="dcterms:W3CDTF">2024-09-16T17:41:50Z</dcterms:modified>
</cp:coreProperties>
</file>