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367AB-FE0C-4B5B-A671-D714E24F3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5EF9E-045D-489C-8370-2CD11177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5F75B-0D6C-4AAF-AF5D-E0FDADBB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9FF0F-418E-4729-83A8-35B244255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E3176-7408-4D61-AF0D-7EE44CE4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C4AEA-9FEB-46B8-B1FA-489C90A2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C2EF3-B7AB-4FB9-9A2E-5C87F2FD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04854-659A-4B06-B23B-47A9A0EF2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54314-6331-4E5C-9B09-38743EBC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11E95-3079-4786-9E09-231830C95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0C92B-575A-4D2A-BD28-678EFE55B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23231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门诊医生日均接诊时间统计报告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 charset="-122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门诊医生日均接诊时间统计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接诊时间影响因素分析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接诊时间与医疗质量关系探讨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了解门诊医生日均接诊时间的现状和分布情况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分析影响门诊医生日均接诊时间的因素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为医院管理者提供改进门诊服务质量和效率的建议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报告涵盖最近一年内门诊医生的接诊时间数据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报告涉及本院所有门诊科室及医生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报告数据来源于医院信息系统中的门诊接诊记录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门诊医生日均接诊时间统计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采用抽样调查方法，随机抽取门诊医生一周内的接诊记录进行统计。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医院门诊信息系统，包括医生接诊记录、患者就诊信息等。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门诊医生日均接诊时间为X小时，其中最长接诊时间为X小时，最短接诊时间为X小时。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医生日均接诊患者数量为X人，其中最多接诊患者数量为X人，最少接诊患者数量为X人。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医生日均接诊时间最长的科室为XX科，平均接诊时间为X小时；最短的科室为XX科，平均接诊时间为X小时。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总体统计结果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外科医生日均接诊时间为X小时，接诊患者数量为X人。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妇产科医生日均接诊时间为X小时，接诊患者数量为X人。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其他科室医生日均接诊时间为X小时，接诊患者数量为X人。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儿科医生日均接诊时间为X小时，接诊患者数量为X人。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内科医生日均接诊时间为X小时，接诊患者数量为X人。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不同科室医生接诊时间统计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接诊时间影响因素分析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日均接诊患者数量越多，医生需要花费的时间也就越长。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患者病情复杂程度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患者配合度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病情复杂的患者需要更长时间的诊断和治疗，因此会影响医生的接诊时间。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患者的配合程度也会影响医生的接诊时间，如患者是否按时到达、是否准备好相关材料等。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经验丰富的医生往往能够更快地诊断和治疗患者，从而缩短接诊时间。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医生经验水平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医生的工作效率高低也会直接影响接诊时间，如医生是否能够快速准确地做出诊断和治疗方案等。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医生工作效率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医生的工作态度也会影响接诊时间，如医生是否认真负责、是否愿意加班等。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医生工作态度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https://d.book118.com/325123231323011121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2024-09-25T03:41:44.939</cp:lastPrinted>
  <dcterms:created xsi:type="dcterms:W3CDTF">2024-09-24T19:41:44Z</dcterms:created>
  <dcterms:modified xsi:type="dcterms:W3CDTF">2024-09-24T19:41:47Z</dcterms:modified>
</cp:coreProperties>
</file>