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16759-86A1-4AB0-9CF5-4B5E0281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3B2F-3DDF-4AE7-91E1-3355848D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1A794-4883-4349-8E63-6DA323EB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1FA35-CA09-4642-860B-7C56296DB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05B56-3A66-4889-86EF-096C1C60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9CEE2-F749-4D3B-AE44-AAA02674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02EFF-7565-46D6-9ED0-A9B3FC9C9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8C624-12F9-442D-9BBD-D1B8924B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81632-12A1-4A46-AF35-6DD1B9892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CEEB9-DD4A-4C34-89D3-86ADED90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9C180-F761-439F-AD0A-D261F2F4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0034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新人个人年终工作总结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对公司的建议与意见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致谢与展望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任务一：市场调研与分析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我完成了对目标市场的调研，收集了大量的一手数据，并进行了深入的分析。通过这项工作，我更加了解了市场的需求和竞争态势。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任务二：营销策划与执行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我参与制定了公司的营销计划，并负责其中一部分活动的执行。通过与团队协作，我成功地提高了公司在目标市场的知名度。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任务三：客户关系管理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作为新人，我主动承担了部分客户关系管理工作。通过与客户的沟通，我及时了解他们的需求和反馈，为公司提供了宝贵的市场信息。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亮点一：提出创新性的营销方案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在营销策划过程中，我提出了一些创新性的想法，并得到了团队的认可。这些方案在实施后取得了良好的效果，为公司带来了更多的商机。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工作亮点与收获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亮点二：快速适应与成长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作为新人，我能够快速适应公司的工作环境和文化，并在短时间内掌握岗位所需的基本技能。我积极参与团队讨论和项目合作，得到了同事的认可和领导的表扬。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工作亮点与收获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工作亮点与收获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收获一：专业技能的提升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通过实际工作，我不仅掌握了岗位所需的基本技能，还提升了自己的专业素养和市场敏感度。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收获二：团队协作与沟通能力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在这一年中，我学会了如何与不同背景的同事合作，有效地沟通并解决问题。同时，我也明白了团队协作的重要性。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困难一：市场调研中的数据收集困难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由于市场竞争激烈，一些关键数据难以获取。为了解决这一问题，我学会了利用多种渠道和方法进行数据收集，并提高了自己的信息筛选能力。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困难二：营销活动执行中的协调问题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在一次大型营销活动中，由于参与人员众多，协调工作变得十分困难。通过与团队成员的深入沟通和制定详细的执行计划，我们最终成功地完成了这次活动。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遇到的困难与解决方案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在过去的一年中，我通过不断学习和实践，提高了自己的技术能力，掌握了更多的专业知识和技能。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在面对工作中的问题和挑战时，我学会了如何分析问题、提出解决方案并有效地执行。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我能够快速适应新的工作环境和任务，更好地应对变化和不确定性。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我努力提高自己的沟通能力，能够清晰、准确地表达自己的想法和观点，并倾听他人的意见和建议。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我积极参与团队工作，与同事们协作良好，共同完成项目和任务。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在某些项目中，我承担了一定的领导职责，学会了如何带领团队、分配任务和管理进度。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我发现自己在时间管理方面仍有待提高，需要更好地规划工作和生活，提高工作效率。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我需要进一步加强自己的专业知识储备，不断学习和掌握新的知识和技能。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在面对工作压力和挑战时，我需要更好地管理自己的情绪，保持积极的心态和态度。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不足之处与改进方向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https://d.book118.com/325130034242011110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2024-09-16T03:15:57.637</cp:lastPrinted>
  <dcterms:created xsi:type="dcterms:W3CDTF">2024-09-15T19:15:57Z</dcterms:created>
  <dcterms:modified xsi:type="dcterms:W3CDTF">2024-09-15T19:16:00Z</dcterms:modified>
</cp:coreProperties>
</file>