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32671-1398-4BB9-A8E4-A3ABD6972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3C506-BD75-47C7-B864-0066F1E22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84889-9E89-42CD-9550-52C6A272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AFE22-035A-4061-99D1-0F669E255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0DDAF-0802-42B4-9FE1-B530869D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815B8-D444-4E46-9A9C-F9795FFB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862CF-BAFD-4361-94E2-0DA5DD333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FA43D-8D51-4114-A748-9B2C9D08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B76E8-7416-4DE7-A214-C55E5993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EC3A-E30D-4E1F-9EE9-DEBB26AB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1CAC-FE1C-444A-99DD-F5D19E9CF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103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丰原发展现状及未来趋势分析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丰原未来发展战略规划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丰原未来发展前景展望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分析丰原发展现状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通过对丰原集团的经营状况、财务状况、市场地位等方面进行深入研究，全面了解其发展现状。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结合行业发展趋势、市场需求变化以及丰原集团自身战略规划等因素，对其未来发展进行预测和分析。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为投资者、管理层以及其他利益相关者提供有关丰原集团的决策参考，帮助他们更好地了解公司并做出明智的决策。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简要介绍丰原集团的历史背景、业务范围、组织架构等基本情况。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详细分析丰原集团的经营状况，包括收入、利润、市场份额等方面的表现。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对丰原集团的财务状况进行深入评估，包括资产、负债、现金流等方面的状况。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评价丰原集团在市场中的地位和竞争力，包括品牌影响力、市场份额、客户满意度等方面的表现。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结合行业发展趋势和市场需求变化等因素，对丰原集团的未来发展进行预测和分析，包括潜在的市场机会和挑战等方面的内容。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经营状况分析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市场地位及竞争力评价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财务状况评估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丰原在多个领域均有涉足，包括化工、新材料、生物技术等，形成了多元化的业务布局。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研发实力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公司注重科技创新，拥有一支高素质的研发团队，并与多所高校和科研机构建立了紧密的合作关系。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丰原集团近年来实现了稳健的规模扩张和营收增长，总资产和年销售额均保持两位数增长。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公司在新材料领域取得重要突破，成功开发出高性能复合材料、功能性材料等，为高端制造业提供了有力支持。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丰原致力于生物技术的研发和应用，涉及生物医药、生物农业等领域，多项技术达到国际先进水平。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化工领域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丰原在化工领域拥有完整的产业链，产品涵盖合成树脂、合成橡胶、合成纤维等，广泛应用于建筑、汽车、纺织等领域。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主要业务领域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58" r="13458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丰原坚持以技术创新为驱动，不断加大研发投入，形成了一批具有自主知识产权的核心技术。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公司注重品牌建设，通过优质的产品和服务赢得了广泛的客户认可和良好的市场口碑。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丰原通过上下游产业链的整合，实现了资源的优化配置和成本的降低，提高了整体竞争力。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公司积极推进国际化战略，拓展海外市场，提升国际竞争力。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丰原未来发展趋势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产业链延伸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为提升竞争力，丰原将向上下游产业链延伸，实现全产业链布局。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随着行业竞争加剧，企业间兼并重组将成常态，丰原有望通过整合优质资源，提升行业地位。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环保政策趋紧，绿色低碳成为行业发展趋势，丰原将加大环保投入，推动绿色生产。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丰原将加快智能制造步伐，提高生产自动化和智能化水平，降低生产成本。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随着新材料技术的不断发展，丰原将加大新材料研发力度，拓展高端市场。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数字化转型成为企业发展的重要方向，丰原将积极推进数字化转型，提升运营效率。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消费者需求日益多样化、个性化，丰原将加强市场调研，满足消费者个性化需求。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高品质产品需求提升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随着消费升级，高品质产品需求不断增长，丰原将注重产品品质提升，打造高端品牌形象。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国际化市场拓展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为拓展市场空间，丰原将积极开拓国际市场，提升品牌国际影响力。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https://d.book118.com/325131031011011101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2024-09-09T06:04:34.070</cp:lastPrinted>
  <dcterms:created xsi:type="dcterms:W3CDTF">2024-09-08T22:04:34Z</dcterms:created>
  <dcterms:modified xsi:type="dcterms:W3CDTF">2024-09-08T22:04:36Z</dcterms:modified>
</cp:coreProperties>
</file>