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60385-AE41-4397-B640-7CBFA2E0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B6E48-2A9F-4207-8B15-DAAD7C62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E708-33F5-4FE0-9D8F-00C03C1B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5C852-FE79-466F-B3A1-6C5F2186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129F9-EAF7-4019-8F9E-160EB605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EBAB-19E1-4C97-87D3-A46A88550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8F52F-5790-4DF0-BAB2-B9A85203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7CBFA-2F66-4793-8671-116EFF7FA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60CF5-92BE-4C9C-9B0A-8EAEDA1C0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8BB01-7608-4F51-884F-5C6310B69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CFAB3-D8AE-4FCD-875F-14C440A7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12341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锅炉节能改造过程中的安全问题探讨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锅炉节能改造背景与意义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锅炉节能改造技术路线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安全风险评估与防范措施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现场管理要求及操作规程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监督检查与持续改进机制建立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总结：确保锅炉节能改造安全顺利进行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锅炉节能改造背景与意义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能源现状及政策导向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能源短缺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随着工业化进程的加速，全球能源需求持续增长，而传统化石能源的储量有限，导致能源短缺问题日益严重。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环境污染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大量燃烧化石能源会产生大量的二氧化碳和其他有害气体，对环境造成严重污染。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政策导向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为应对能源短缺和环境污染问题，各国政府纷纷出台政策，鼓励和支持清洁能源和节能减排技术的发展和应用。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锅炉是工业生产中的重要设备，其能源消耗占比较大。通过节能改造，可以提高锅炉的能源利用效率，减少能源浪费。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提高能源利用效率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节能改造可以降低锅炉的能源消耗，从而减少企业的运行成本，提高企业的经济效益。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降低运行成本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通过节能改造，可以优化锅炉的运行状态，减少设备的磨损和故障，从而延长设备的使用寿命。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延长设备使用寿命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锅炉节能改造必要性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改造目标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通过锅炉节能改造，旨在降低能源消耗、提高能源利用效率、减少环境污染、提高设备运行安全性和稳定性。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预期效果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经过节能改造后，锅炉的能源消耗应明显降低，能源利用效率得到提高；同时，废气排放应达到国家环保标准以内；设备运行的安全性和稳定性也应得到显著提升。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改造目标与预期效果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锅炉节能改造技术路线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选用高效、清洁燃料，并进行预处理以提高燃烧效率。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燃料选择与预处理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燃烧器改进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空气动力场优化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采用低氮燃烧器、分级燃烧等技术，降低氮氧化物排放。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调整送风方式、风量分配等，实现燃烧过程的最佳空气动力场。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燃烧系统优化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利用换热器回收烟气中的余热，提高锅炉热效率。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烟气余热回收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对锅炉排放的冷凝水进行回收，减少水资源浪费。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冷凝水回收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采用热管技术实现远距离、高效率的余热回收。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热管技术应用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余热回收技术应用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智能化管理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引入大数据、云计算等技术，对锅炉运行数据进行深度挖掘与分析，实现智能化管理。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远程监控与故障诊断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建立远程监控平台，实现锅炉运行状态的远程实时监测与故障诊断。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实现锅炉运行参数的实时监测与自动调节，提高运行稳定性。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控制系统智能化升级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磁化水处理技术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利用磁场对水进行处理，降低水垢生成速度，提高锅炉传热效率。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富氧燃烧技术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通过提高氧气浓度，促进燃料完全燃烧，提高锅炉热效率。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新型保温材料应用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采用高性能保温材料，减少锅炉散热损失，提高热效率。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b="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其他创新技术探讨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安全风险评估与防范措施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在改造过程中，由于设备老化、操作不当等原因，可能导致锅炉设备出现故障，进而影响锅炉的正常运行。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设备故障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改造后的锅炉燃烧系统可能与原系统存在差异，若调整不当，可能导致燃烧不充分、热效率低下等问题，甚至引发安全事故。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燃烧问题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锅炉水质是影响锅炉安全运行的重要因素。在改造过程中，若忽视对水质的监控和处理，可能导致结垢、腐蚀等问题，进而影响锅炉的传热效率和安全性。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水质问题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改造过程中可能出现的安全隐患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危险源辨识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通过对锅炉改造过程中可能出现的危险源进行辨识，明确可能存在的安全隐患和风险点。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采用定性或定量的风险评估方法，对识别出的风险进行评估，确定风险的等级和影响程度。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风险矩阵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利用风险矩阵对风险进行排序和分类，以便针对不同等级的风险采取相应的防范措施。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风险识别与评估方法论述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https://d.book118.com/325131234114011101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2024-09-09T16:09:59.737</cp:lastPrinted>
  <dcterms:created xsi:type="dcterms:W3CDTF">2024-09-09T08:09:59Z</dcterms:created>
  <dcterms:modified xsi:type="dcterms:W3CDTF">2024-09-09T08:10:01Z</dcterms:modified>
</cp:coreProperties>
</file>