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4C740-A8BC-498C-8692-932DDD1C2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B912F-AD1B-48AA-BF4B-DF458D28A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5D8D4-010A-4500-8EEA-ADBB3B391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811E4-DBBE-49C8-9650-67932823A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1B11EA-4B78-4343-9D5C-B6B73B412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D901AF-BB64-482C-AF06-8130B4F26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5A3E4F-4081-472E-8772-230566E32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11EC5-DCCE-4A76-AC85-48F38B1B8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9FAE2-F3D0-42E1-B11E-1176455F1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A84CE-3BB0-43DE-9765-B304321D6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EEC0E-902B-474B-ACEF-753D6642A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320042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设立汽车一站式服务公司可行性研究报告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公司定位与业务规划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运营管理与技术支持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财务规划与风险评估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组织架构与人力资源配置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767" b="1876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随着汽车保有量不断增长，汽车服务市场规模逐年扩大，涉及维修保养、美容装饰、保险代理等多个领域。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当前市场上汽车服务水平参差不齐，部分车主对服务质量及效率存在不满。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政府逐步加强对汽车服务行业的监管，推动行业规范化发展。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现有汽车服务市场概况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车主希望能够在同一地点解决多种汽车服务问题，减少奔波和时间成本。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随着消费者审美和个性化追求的提升，对汽车美容装饰等个性化服务的需求增加。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消费者对汽车服务品质的要求不断提高，愿意为优质服务支付更高费用。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当前汽车服务市场呈现多、小、散的特点，缺乏具有品牌影响力和市场占有率的龙头企业。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随着消费者对汽车服务品质要求的提高，行业整合和品牌化发展成为趋势，为具有实力和品牌优势的企业提供了发展机遇。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发展空间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行业竞争格局与发展空间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提供一站式服务的企业能够在激烈的市场竞争中脱颖而出，树立品牌形象，吸引更多客户。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通过提供多元化服务和提高客户满意度，一站式服务企业能够实现更高的盈利水平。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市场潜力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一站式服务能够满足消费者便捷性、个性化和品质化需求，具有广阔的市场前景。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一站式服务市场潜力评估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公司定位与业务规划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公司定位及目标客群选择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一站式汽车服务公司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提供汽车维修、保养、美容、改装等全方位服务，满足客户多元化需求。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目标客群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以中高端车主为主要目标客户，注重车辆品质和服务体验。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维修服务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按照车辆行驶里程和时间，提供更换机油、滤清器、刹车片等常规保养项目。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美容服务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包括车身清洗、打蜡、抛光、内饰清洁等，提升车辆外观和内饰的整洁度。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提供发动机、底盘、电气系统等故障诊断和维修服务。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改装服务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根据客户需求，提供个性化的车辆改装方案，如音响升级、轮毂更换等。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核心业务与服务内容设计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二手车评估与交易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提供二手车评估服务，帮助客户了解车辆价值，同时开展二手车交易业务。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汽车保险代理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代理销售汽车保险，为客户提供便捷的汽车保险购买渠道。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汽车租赁服务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提供短租、长租等汽车租赁服务，满足客户不同出行需求。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车主俱乐部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组织车主活动，提供交流平台，增强客户黏性。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4" name="Freeform 14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9" name="Freeform 19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3" name="Freeform 23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拓展业务及增值服务策略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与汽车制造商合作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与汽车制造商建立合作关系，获取技术支持和原厂配件供应，提升服务质量。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与保险公司合作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与保险公司合作，为客户提供优质的汽车保险产品和服务。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与金融机构合作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与金融机构合作，为客户提供汽车贷款、分期付款等金融服务。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与行业组织合作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加入汽车服务行业组织，参与行业交流和学习，提升公司专业水平和行业影响力。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运营管理与技术支持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流程化管理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通过制定详细的工作流程和操作规范，确保公司业务的高效运转，降低运营成本。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根据公司业务特点和市场需求，优化组织结构，提高管理效率。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建立完善的人力资源管理制度，包括招聘、培训、绩效管理等，提升员工素质和工作效率。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高效运营管理体系搭建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利用人工智能、大数据等先进技术，提高服务质量和效率，提升客户体验。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鼓励员工提出创新性想法和建议，通过设立创新奖励机制等方式，激发员工创新活力。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技术合作与引进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积极与国内外先进技术企业合作，引进先进技术和管理经验，提升公司整体技术水平。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先进技术应用及创新能力提升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建立严格的供应商选择和管理制度，确保供应商提供的产品和服务质量可靠、价格合理。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通过合理的库存控制策略，降低库存成本，提高资金周转率。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优化物流配送网络，提高配送效率，降低运输成本。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物流配送优化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供应链管理优化策略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建立完善的客户信息管理制度，确保客户信息安全、完整。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定期与客户保持联系，提供个性化服务和关怀，提高客户忠诚度和满意度。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通过客户满意度调查等方式，了解客户需求和意见，不断提升服务质量。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客户关系管理（CRM）系统实施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财务规划与风险评估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https://d.book118.com/325132004223011104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2024-09-14T11:43:20.495</cp:lastPrinted>
  <dcterms:created xsi:type="dcterms:W3CDTF">2024-09-14T03:43:20Z</dcterms:created>
  <dcterms:modified xsi:type="dcterms:W3CDTF">2024-09-14T03:43:22Z</dcterms:modified>
</cp:coreProperties>
</file>