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E71EE-DEFD-4918-AA3B-3FF1860F8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EA05B-D5DD-4487-9D05-58E3ADD9B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DC819-6A1F-4673-8730-77D11CC0F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DF447-0638-4106-81B7-0B68FFF9C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7A5A31-E073-404D-9AA0-3792F3CDB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44CD38-42A1-40CB-819F-9AC060CD1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BEFF81-46E5-4079-AAF1-9E9822A77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7881B-55BF-48D6-9B4A-F10C166E9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2BAFF-7B00-4347-8A8E-41CE660D1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ABB55-CC21-47FB-80F2-9EDA1FB4A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8E807-85FD-4531-82E2-3F232CE94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13201300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二年级下册数学教学课件9《收集数据》课件北京版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数据收集基本概念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实地调查法收集数据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问卷调查法收集数据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数据整理与表示方法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实践活动设计与评价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课堂总结与拓展延伸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课件背景与目的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随着信息技术的快速发展，数据收集与分析已成为日常生活和工作中不可或缺的一部分。因此，培养学生从小具备数据意识和初步的数据分析能力显得尤为重要。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通过本课件的学习，使学生了解数据收集的基本方法和过程，学会用简单的方法收集和整理数据，初步认识统计表和统计图，并感受数据收集与分析在现实生活中的广泛应用。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3534" r="13534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523" b="7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知识与技能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掌握数据收集的基本方法和步骤，能够用简单的方法收集和整理数据，并会填写简单的统计表。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过程与方法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通过观察、操作、交流等活动，让学生经历数据收集、整理、描述和分析的全过程，培养学生的统计意识和实践能力。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情感态度与价值观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感受数学与生活的密切联系，培养学生的合作意识和创新精神，激发学生的学习兴趣和自信心。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本课件主要包括数据收集的意义、方法和步骤，以及统计表和统计图的基本认识。通过实例分析和操作练习，使学生掌握数据收集与整理的基本技能。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采用情境导入、合作学习、探究学习等多种教学方法，引导学生主动参与课堂活动，激发学生的学习兴趣和积极性。同时，注重培养学生的观察、操作和交流能力，让学生在实践中学习和掌握数学知识。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4294" r="142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数据收集基本概念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数据是描述事物的符号记录，可以表示为数字、文字、图像等形式。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根据数据的性质，可以将其分为定性数据和定量数据。定性数据主要描述事物的属性或特征，如性别、颜色等；定量数据则描述事物的数量特征，如长度、重量等。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92" r="330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594" r="335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数据收集是指根据研究目的和任务，通过一定的方法和手段，从各种来源获取所需数据的过程。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数据收集含义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数据收集的目的是为了获取真实、准确、完整的数据，为后续的数据分析、处理和应用提供基础。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数据收集含义与目的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数据收集方法简介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2010" r="1201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通过设计问卷，向被调查者发放并回收问卷，获取相关数据。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统计资料法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通过查阅已有的统计资料，获取相关数据。这些方法各有优缺点，应根据实际情况选择合适的方法进行数据收集。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通过直接观察被研究对象的行为、状态等，记录相关数据。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通过控制实验条件，观察被研究对象在实验条件下的变化，获取相关数据。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实地调查法收集数据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62" b="45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实地调查法是一种通过现场观察、询问、记录等方式收集数据的方法。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直接获取第一手资料，数据真实可靠；能够了解实际情况，为决策提供有力依据；需要投入较多人力、物力和时间。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实地调查法概念及特点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明确调查目的和任务；制定调查计划和方案；选择合适的调查地点和对象；进行现场观察和询问；记录整理和分析数据。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提前了解背景信息，做好充分准备；保持客观中立态度，避免主观臆断；善于观察和倾听，捕捉有效信息；注意沟通技巧，建立良好的互动关系。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实地调查法步骤与技巧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确保调查过程的安全性和合法性；尊重被调查者的意愿和隐私；避免干扰正常的生活和工作秩序；及时反馈调查结果，促进信息共享和交流。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通过具体的实地调查案例，展示实地调查法的应用过程和效果，加深学生对该方法的理解和掌握。案例可以包括市场调查、社会调查、环境调查等多个领域，让学生感受到实地调查法的广泛适用性和实用性。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注意事项与案例分析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问卷调查法收集数据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https://d.book118.com/325132013002011112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2024-09-18T02:15:50.344</cp:lastPrinted>
  <dcterms:created xsi:type="dcterms:W3CDTF">2024-09-17T18:15:50Z</dcterms:created>
  <dcterms:modified xsi:type="dcterms:W3CDTF">2024-09-17T18:15:52Z</dcterms:modified>
</cp:coreProperties>
</file>