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BCD49-7E01-495D-9913-BC4D998F4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12D10-F2DC-4D85-A2E6-B9BEAC894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00242-F1C6-4986-BE5F-2C3ABDA76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25D5E-F777-480D-8375-9665E4ED3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B09A48-14BC-4C7C-92C4-B6329B367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451D52-816E-44CB-BA35-2D9E41057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A6CB74-427E-44FC-AEF8-54D3CD15C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19D1DE-BCCC-4C5B-AF5D-868E31E83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C452A-7028-429B-9CD1-D70D939E4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73165-AF85-457D-BDA8-EC8BA194E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04577-14D9-4A69-8767-4C4CB8001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3403011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职业生涯规划---大学生就业能力的提升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大学生就业能力现状分析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职业生涯规划对大学生就业能力提升的作用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职业生涯规划的制定与实施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大学生就业能力提升策略与建议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50" r="287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45" r="308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当前，大学生就业面临竞争激烈、岗位需求变化快等挑战，提升就业能力显得尤为重要。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大学生就业现状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职业生涯规划有助于大学生明确职业目标，提升职业素养，增强就业竞争力，实现个人与职业的匹配。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20" b="81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本文旨在探讨大学生如何通过职业生涯规划提升就业能力，为大学生提供有效的就业指导。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分析大学生就业能力的构成；探讨职业生涯规划对提升大学生就业能力的作用；提出大学生职业生涯规划的实施策略。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大学生就业能力现状分析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681" b="86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就业市场现状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就业市场竞争激烈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当前就业市场供需矛盾突出，毕业生数量增加，而就业岗位相对有限，导致就业竞争日益激烈。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企业招聘需求变化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随着经济发展和产业结构调整，企业招聘需求也在不断变化，对大学生的专业能力和综合素质要求更高。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新兴行业和职业不断涌现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互联网、人工智能、大数据等新兴行业和职业不断涌现，为大学生就业提供了新的机会和挑战。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部分大学生在校期间只注重理论学习，缺乏实践经验和专业技能训练，导致专业能力不足，难以满足企业需求。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除了专业能力外，企业还注重大学生的综合素质，如沟通能力、团队协作能力、创新能力等。部分大学生在这些方面表现欠佳，需要进一步提高。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综合素质有待提高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部分大学生缺乏职业规划意识，对自己的职业目标和发展路径不清晰，导致在就业市场上处于被动地位。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职业规划意识不强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大学生就业能力现状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当前高等教育与市场需求存在一定程度的脱节，部分专业设置和课程内容滞后于市场需求，导致毕业生难以满足企业需求。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教育与市场需求脱节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部分高校就业指导和服务工作存在不足，如缺乏个性化的就业指导、就业信息不畅通等，导致毕业生在就业过程中遇到困难。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就业指导和服务不足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部分大学生存在自身问题，如缺乏实践经验、职业规划意识不强、综合素质有待提高等，这些问题都会影响他们的就业能力。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大学生自身问题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职业生涯规划对大学生就业能力提升的作用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0254" b="1025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通过明确职业目标，激发大学生的职业探索和发展动力，提高就业积极性。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帮助大学生了解自身兴趣、特长和价值观，从而确定适合自己的职业方向。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引导大学生制定长期和短期的职业目标，使其更具针对性和可实现性。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明确职业目标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培养大学生良好的职业道德和职业操守，树立正确的职业观念。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提高大学生的职业技能和专业知识水平，增强其岗位适应能力和工作胜任力。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引导大学生注重个人形象、礼仪和沟通技巧的培养，提升职场形象和人际交往能力。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提升职业素养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帮助大学生了解市场需求和行业趋势，提高其就业市场敏锐度和洞察力。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引导大学生积极参加实习、兼职等实践活动，积累工作经验和拓展人脉资源。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鼓励大学生参加各类职业竞赛、创新创业等活动，培养其创新意识和团队协作精神，提升就业竞争力。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9236" b="19236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增强就业竞争力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职业生涯规划的制定与实施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https://d.book118.com/325134030111011120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2024-09-22T18:54:28.722</cp:lastPrinted>
  <dcterms:created xsi:type="dcterms:W3CDTF">2024-09-22T10:54:28Z</dcterms:created>
  <dcterms:modified xsi:type="dcterms:W3CDTF">2024-09-22T10:54:30Z</dcterms:modified>
</cp:coreProperties>
</file>