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4A3EFE-9C5D-4FCF-AACC-1D87E2A3CB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2F45CA-EF7B-445C-9259-FC6507C042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0FA37A-7B62-4060-B12C-95791CC542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D22CF0-5B40-44BE-95F2-DAD4243E5B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87B789-C729-47D8-9C05-9D69D81FE8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B2A46F-F81C-42B9-B9A5-3247F2C9E6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1B1A06-62DB-43F3-95C3-8790ACACA8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2313FC-628B-47E3-AE32-BB6E4C019F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E10DB1-EB14-4502-8934-1BC2306E7A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E5D5DE-5459-4B33-B7E4-3860845A26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E0FF2C-9E74-483E-9B6B-CC027401B5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13420232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打造团队文化课件</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团队文化概述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如何打造团队文化</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团队文化与绩效</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团队文化概述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787" r="26787"/>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团队文化的定义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团队文化是团队成员之间的默契和共识，它影响着团队成员的行为和决策，是团队成功的关键因素之一。</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团队文化是指团队成员在长期合作过程中形成的一系列共同的价值观、行为准则和工作作风。</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917" b="191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团队文化的重要性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提高团队凝聚力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共同的价值观和行为准则能够使团队成员更好地协同工作，提高团队的凝聚力和战斗力。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激发团队成员潜力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优秀的团队文化能够激发团队成员的潜力，提高其工作积极性和创造力。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促进团队可持续发展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良好的团队文化有助于团队在不断变化的环境中持续发展，提高其适应能力和竞争力。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明确的价值观念</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开放性和包容性</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激励和创新</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合作和共赢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优秀团队文化的特点</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2587" b="12587"/>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优秀团队文化具有明确的价值观和行为准则，能够指导团队成员的行为和决策。</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优秀团队文化鼓励成员之间的交流和合作，尊重不同意见和观点，具有开放性和包容性。</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优秀团队文化注重激励成员发挥潜力，鼓励创新和变革，以适应不断变化的市场环境。</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优秀团队文化强调合作和共赢，注重与合作伙伴建立良好的合作关系，共同发展壮大。</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如何打造团队文化</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团队价值观是团队文化的核心，它决定了团队成员的行为准则和共同追求。</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明确团队价值观是打造团队文化的第一步，它有助于团队成员形成共同的目标和愿景，增强团队的凝聚力和向心力。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明确团队价值观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良好的沟通机制是团队高效协作的保障，有助于提升团队的协作效率和创新能力。</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建立有效的沟通机制，包括定期的会议、面对面的交流、在线沟通工具等，确保信息在团队内部畅通无阻，促进成员间的交流与合作。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建立团队沟通机制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团队精神是团队文化的关键要素，它能够激发团队成员的积极性和创造力。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通过组织团队建设活动、鼓励团队协作、表彰优秀团队成员等方式，培养团队精神，增强团队成员的归属感和荣誉感。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培养团队精神</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https://d.book118.com/325134202322011121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2024-09-25T03:19:13.856</cp:lastPrinted>
  <dcterms:created xsi:type="dcterms:W3CDTF">2024-09-24T19:19:13Z</dcterms:created>
  <dcterms:modified xsi:type="dcterms:W3CDTF">2024-09-24T19:19:15Z</dcterms:modified>
</cp:coreProperties>
</file>