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F5F7C-C38F-41CA-9DA2-EC98ECFCC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257C4-1A9A-49E9-BAC1-58DD8BB7B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4BEDD-0709-4C2B-B112-2018858C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F6E1E-FD0C-4DA1-BF47-6398E466D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AA3B8-C443-4FC1-844B-1CE7AFA8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EC8CB-7570-4EA1-B596-BFA300274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4D290-B21F-42C9-861E-BACD08EB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D31E5-877F-4EBE-9B52-CAE9CDC58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A11FB-1BDF-4770-8DC7-E3F27381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52D71-D4AD-4003-BDCE-D5D2E5DC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CCEDA-B4A0-4EC6-9981-B2AEB616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421221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电力员工个人总结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技能提升与学习成长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负责电力设备的安装、调试、维护和检修工作，确保设备正常运行。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负责电力系统的运行监控和故障处理，保障电力供应的稳定性和安全性。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参与电力工程项目的设计、施工和验收，提高工程质量和效率。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配合相关部门进行电力设施的巡检和安全检查，及时发现并处理安全隐患。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22" r="1642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定期对电力设备进行巡检，及时发现并处理设备故障和隐患。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根据设备运行状况，制定合理的维护和检修计划，并组织实施。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监控电力系统的运行状态，确保电力供应的稳定性和安全性。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参与电力工程项目的设计、施工和验收，提高工程质量和效率。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完成了电力设备的安装、调试和维护工作，保障了设备的正常运行。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542" r="1554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及时发现并处理了多起设备故障和安全隐患，保障了电力供应的稳定性和安全性。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参与了多个电力工程项目的设计、施工和验收，提高了工程质量和效率。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在工作中不断学习和提高自己的专业技能和知识水平，为公司的电力事业发展做出了贡献。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完成情况与自我评价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独立完成高压线路巡检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我负责的高压线路巡检工作，确保了线路的安全稳定运行，及时发现并处理了多起潜在的安全隐患。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独立完成变电站设备维护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我独立完成了变电站设备的日常维护和检修工作，确保了设备的正常运行，减少了故障率。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独立完成的任务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38" b="2773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在团队的支持下，我参与完成了多个电力检修工程，包括输电线路改造、变电站扩容等，提高了电网的供电可靠性和稳定性。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在团队中，我积极参与解决复杂电力故障，与团队成员紧密协作，快速恢复供电服务，减少了停电时间。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协助解决复杂故障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参与完成电力检修工程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提出并实施智能巡检方案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针对传统巡检方式的不足，我提出并实施了智能巡检方案，通过引入无人机和智能化设备，提高了巡检效率和准确性。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优化变电站运行模式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通过对变电站运行数据的分析，我提出并实施了变电站运行模式的优化方案，有效降低了能耗和碳排放。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创新与亮点工作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https://d.book118.com/325134212210011121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2024-09-24T16:13:18.792</cp:lastPrinted>
  <dcterms:created xsi:type="dcterms:W3CDTF">2024-09-24T08:13:18Z</dcterms:created>
  <dcterms:modified xsi:type="dcterms:W3CDTF">2024-09-24T08:13:20Z</dcterms:modified>
</cp:coreProperties>
</file>