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EFA4B98-4C27-498A-8CEF-3DBE0DB4810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D01B1-AF0A-45B2-A809-5CC30FF84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530F8-4B19-46F1-96DC-672654876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F0757-D2D3-4ED4-A6C0-2851B9520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456BD-9260-4781-AAE0-0E4FA6B00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619912-2557-48FE-B7BB-E6D55113D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D863B2-EA40-4846-A620-1C50CDB37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22943-EE83-48F0-9A58-2CC0B0C2E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8E021-897E-477C-861C-84987DE67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43A2D-7D99-4B03-BBB0-EF1CF61CB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09BDF-A4A3-4C4E-B509-8CDF42B31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87575-0A94-4993-A7C2-3EEE97047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30A6A3D-D701-4675-9FDA-4A103B3B5FA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09E862C-5EE2-4F8F-A44F-8076B87F5C5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401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节能建筑施工环境管理的探讨与方案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节能建筑施工环境管理的原则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节能建筑施工环境管理的措施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节能建筑施工环境管理案例分析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节能建筑施工环境管理的评价与监督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节能建筑施工环境管理的重要性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建筑施工对环境影响是十分重要的，它涉及到资源的有效利用和能源的节约，对环境保护有着重要的意义。节能建筑施工的定义包括在建筑施工过程中采取一系列措施，以减少能源消耗和资源浪费，实现环境友好的施工。环境管理在节能建筑施工中起着至关重要的作用，可以监控和改善施工环境，保障建筑施工的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节能建筑施工环境管理的挑战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包括人员管理、危险品管理等方面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施工现场环境管理的复杂性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材料浪费、能源浪费等问题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资源浪费和能源消耗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要求建筑更加环保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绿色建筑标准的提升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节能建筑施工环境管理的目标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减少对环境的影响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达到可持续发展的目标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最大限度地提高能源利用效率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目前的研究现状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包括各种节能技术和环保政策的研究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未来的研究方向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着眼于更加智能化和节能化的施工管理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节能建筑施工环境管理的历史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从古代建筑开始，节能理念逐渐发展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建筑施工环境管理的历史可追溯到古代建筑时期，人们开始意识到节约资源的重要性。目前的研究现状涉及到各种节能技术和环保政策的实施和研究，为建筑行业的可持续发展提供支持。未来的研究方向将更加注重智能化和节能化的施工管理，以适应社会发展的需求和环境的变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智能施工技术的发展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环保意识的普及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绿色建筑标准的持续提高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节能建筑施工环境管理的原则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可持续发展原则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可持续发展原则是节能建筑施工环境管理的核心，要求环境、经济和社会的协调发展。这包括资源的有效利用，减少对自然环境的污染，以实现可持续发展的目标。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责任分配原则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施工各方的责任与义务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保障施工质量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监督与检查机制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形成监督机制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失责追究机制的建立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创新与技术原则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推动技术创新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提高施工工艺水平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应用新型节能材料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提高施工效率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精简工序流程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提高人员素质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优化施工流程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采用先进技术设备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效率优先原则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资源的高效利用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优化资源配置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降低能耗成本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以上所述的节能建筑施工环境管理原则是实现节能目标、保护环境、提高施工效率的关键。只有坚持这些原则，才能在施工过程中做到节能、环保、高效。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节能建筑施工环境管理的措施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设计阶段措施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绿色建筑设计原则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提高能源利用效率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节能建筑设计标准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优化建筑结构和布局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施工阶段措施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在施工阶段，优化施工工艺可以减少能源消耗，选择节能施工材料可以提高建筑的能效，同时建立节能施工标准有助于提升施工质量。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使用阶段措施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建筑物后期管理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及时发现问题并调整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能源消耗监测与调整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延长建筑的使用寿命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定期维护与保养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环境监测与评估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定期检测空气质量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评估环境影响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环境管理体系建设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建立环境管理制度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优化环境管理流程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环境保护意识培养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员工环保培训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推广绿色生活方式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节能建筑施工环境管理的重要性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节约能源成本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提高能效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提升品牌形象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减少环境污染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降低排放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https://d.book118.com/325140112013011130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节能建筑施工环境管理的探讨与方案</vt:lpstr>
      <vt:lpstr>目录</vt:lpstr>
      <vt:lpstr>第1章 简介</vt:lpstr>
      <vt:lpstr>节能建筑施工环境管理的重要性</vt:lpstr>
      <vt:lpstr>节能建筑施工环境管理的挑战</vt:lpstr>
      <vt:lpstr>节能建筑施工环境管理的目标</vt:lpstr>
      <vt:lpstr>研究内容概述</vt:lpstr>
      <vt:lpstr>研究内容概述</vt:lpstr>
      <vt:lpstr>未来展望</vt:lpstr>
      <vt:lpstr>第2章 节能建筑施工环境管理的原则</vt:lpstr>
      <vt:lpstr> </vt:lpstr>
      <vt:lpstr>责任分配原则</vt:lpstr>
      <vt:lpstr>创新与技术原则</vt:lpstr>
      <vt:lpstr>效率优先原则</vt:lpstr>
      <vt:lpstr>总结</vt:lpstr>
      <vt:lpstr>第3章 节能建筑施工环境管理的措施</vt:lpstr>
      <vt:lpstr>设计阶段措施</vt:lpstr>
      <vt:lpstr> </vt:lpstr>
      <vt:lpstr>使用阶段措施</vt:lpstr>
      <vt:lpstr>管理措施</vt:lpstr>
      <vt:lpstr>节能建筑施工环境管理的重要性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2024-09-29T14:13:42.944</cp:lastPrinted>
  <dcterms:created xsi:type="dcterms:W3CDTF">2024-09-29T06:13:42Z</dcterms:created>
  <dcterms:modified xsi:type="dcterms:W3CDTF">2024-09-29T06:13:45Z</dcterms:modified>
</cp:coreProperties>
</file>