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73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D5F9CE-B934-416E-986E-4D34AB0CF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3156EF-CA38-4490-8F49-75DCD1821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21E38D-2068-47E0-9099-20A720E39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EA62AE-D730-4699-8885-338FF366F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1B3A59-EA69-4D7E-9F3C-950D92E5E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21AC1E-1CE1-4A7D-8BB2-8AE9C60D1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067D38-01FE-439C-B730-754CE5EE7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E5D894-2ACE-4413-A995-F7C1B7760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FF3F2F-2534-4BDF-A5AD-8620EC1DA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F5F89F-F193-4F69-B1AB-8C330CD87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7B19F-28C6-4100-8C20-1C9DDEA2A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11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22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6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10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22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6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10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22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14" Type="http://schemas.openxmlformats.org/officeDocument/2006/relationships/tags" Target="../tags/tag145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14303312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家长会加强网络安全教育保护孩子健康成长</a:t>
            </a:r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" name="序号"/>
          <p:cNvSpPr txBox="1"/>
          <p:nvPr>
            <p:custDataLst>
              <p:tags r:id="rId3"/>
            </p:custDataLst>
          </p:nvPr>
        </p:nvSpPr>
        <p:spPr>
          <a:xfrm>
            <a:off x="2206476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5" name="标题"/>
          <p:cNvSpPr txBox="1"/>
          <p:nvPr>
            <p:custDataLst>
              <p:tags r:id="rId4"/>
            </p:custDataLst>
          </p:nvPr>
        </p:nvSpPr>
        <p:spPr>
          <a:xfrm>
            <a:off x="2206625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家长会的重要性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7" name="直接连接符 6"/>
          <p:cNvCxnSpPr/>
          <p:nvPr>
            <p:custDataLst>
              <p:tags r:id="rId5"/>
            </p:custDataLst>
          </p:nvPr>
        </p:nvCxnSpPr>
        <p:spPr>
          <a:xfrm flipH="1">
            <a:off x="1940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序号"/>
          <p:cNvSpPr txBox="1"/>
          <p:nvPr>
            <p:custDataLst>
              <p:tags r:id="rId6"/>
            </p:custDataLst>
          </p:nvPr>
        </p:nvSpPr>
        <p:spPr>
          <a:xfrm>
            <a:off x="5344443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2" name="标题"/>
          <p:cNvSpPr txBox="1"/>
          <p:nvPr>
            <p:custDataLst>
              <p:tags r:id="rId7"/>
            </p:custDataLst>
          </p:nvPr>
        </p:nvSpPr>
        <p:spPr>
          <a:xfrm>
            <a:off x="5344160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网络安全教育的必要性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13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序号"/>
          <p:cNvSpPr txBox="1"/>
          <p:nvPr>
            <p:custDataLst>
              <p:tags r:id="rId9"/>
            </p:custDataLst>
          </p:nvPr>
        </p:nvSpPr>
        <p:spPr>
          <a:xfrm>
            <a:off x="8482410" y="282216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3" name="标题"/>
          <p:cNvSpPr txBox="1"/>
          <p:nvPr>
            <p:custDataLst>
              <p:tags r:id="rId10"/>
            </p:custDataLst>
          </p:nvPr>
        </p:nvSpPr>
        <p:spPr>
          <a:xfrm>
            <a:off x="8482330" y="329057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家长在网络安全教育中的责任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24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216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序号"/>
          <p:cNvSpPr txBox="1"/>
          <p:nvPr>
            <p:custDataLst>
              <p:tags r:id="rId12"/>
            </p:custDataLst>
          </p:nvPr>
        </p:nvSpPr>
        <p:spPr>
          <a:xfrm>
            <a:off x="3775460" y="483683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our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8" name="标题"/>
          <p:cNvSpPr txBox="1"/>
          <p:nvPr>
            <p:custDataLst>
              <p:tags r:id="rId13"/>
            </p:custDataLst>
          </p:nvPr>
        </p:nvSpPr>
        <p:spPr>
          <a:xfrm>
            <a:off x="3775710" y="530542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家长会如何加强网络安全教育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19" name="直接连接符 18"/>
          <p:cNvCxnSpPr/>
          <p:nvPr>
            <p:custDataLst>
              <p:tags r:id="rId14"/>
            </p:custDataLst>
          </p:nvPr>
        </p:nvCxnSpPr>
        <p:spPr>
          <a:xfrm flipH="1">
            <a:off x="3509259" y="485580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序号"/>
          <p:cNvSpPr txBox="1"/>
          <p:nvPr>
            <p:custDataLst>
              <p:tags r:id="rId15"/>
            </p:custDataLst>
          </p:nvPr>
        </p:nvSpPr>
        <p:spPr>
          <a:xfrm>
            <a:off x="6913427" y="481787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33" name="标题"/>
          <p:cNvSpPr txBox="1"/>
          <p:nvPr>
            <p:custDataLst>
              <p:tags r:id="rId16"/>
            </p:custDataLst>
          </p:nvPr>
        </p:nvSpPr>
        <p:spPr>
          <a:xfrm>
            <a:off x="6913245" y="528637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保护孩子健康成长的其他措施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4" name="直接连接符 33"/>
          <p:cNvCxnSpPr/>
          <p:nvPr>
            <p:custDataLst>
              <p:tags r:id="rId17"/>
            </p:custDataLst>
          </p:nvPr>
        </p:nvCxnSpPr>
        <p:spPr>
          <a:xfrm flipH="1">
            <a:off x="6647226" y="483684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家长会的重要性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家长会是家庭教育和学校教育的桥梁</a:t>
            </a:r>
            <a:endParaRPr lang="zh-CN" altLang="en-US"/>
          </a:p>
        </p:txBody>
      </p:sp>
      <p:sp>
        <p:nvSpPr>
          <p:cNvPr id="19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家长会是家长了解孩子在学校情况的重要途径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家长会可以帮助家长更好地了解孩子的学习进度和需求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家长会可以促进家长与老师的沟通和合作，共同解决孩子在学习和成长过程中遇到的问题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家长会可以增强家长对孩子的关心和支持，帮助孩子更好地成长和发展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家长会能够加强家长和教师之间的沟通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家长可以了解孩子在学校的表现和进步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教师可以了解孩子在家庭的学习和生活习惯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家长和教师可以共同讨论孩子的教育问题和解决方案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家长和教师可以共同制定适合孩子的教育计划和目标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家长会能够促进家校合作，共同关注孩子的成长</a:t>
            </a:r>
            <a:endParaRPr lang="zh-CN" altLang="en-US"/>
          </a:p>
        </p:txBody>
      </p:sp>
      <p:sp>
        <p:nvSpPr>
          <p:cNvPr id="19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家长会是家长了解孩子在学校情况的重要途径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家长会可以帮助家长更好地理解学校的教育理念和方法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家长会可以促进家长与老师之间的沟通和合作，共同解决孩子在成长过程中遇到的问题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家长会可以增强家长对孩子的关心和关注，促进家庭和学校的共同发展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网络安全教育的必要性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网络已经成为孩子生活和学习的重要组成部分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网络是孩子获取信息的主要渠道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网络是孩子社交和娱乐的重要平台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网络是孩子学习知识和技能的重要工具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网络是孩子表达自我和展示才华的重要舞台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网络中存在的安全隐患和不良信息对孩子的影响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网络诈骗：孩子容易受骗，导致财产损失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网络暴力：孩子可能成为网络暴力的受害者，影响心理健康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不良信息：孩子可能接触到不良信息，影响价值观和行为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网络沉迷：孩子可能沉迷于网络，影响学习和生活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网络安全教育能够帮助孩子建立正确的网络使用习惯和意识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网络成瘾：帮助孩子认识网络成瘾的危害，学会合理使用网络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网络诈骗：教育孩子识别网络诈骗，提高防范意识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网络暴力：教育孩子应对网络暴力，保护自己的权益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网络隐私：教育孩子保护个人隐私，防止信息泄露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家长在网络安全教育中的责任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https://d.book118.com/325143033124011040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&#10;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&#10;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87_5*l_h_i*1_1_1"/>
  <p:tag name="KSO_WM_UNIT_INDEX" val="1_1_1"/>
  <p:tag name="KSO_WM_UNIT_LAYERLEVEL" val="1_1_1"/>
  <p:tag name="KSO_WM_UNIT_PRESET_TEXT" val="Part One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2"/>
  <p:tag name="KSO_WM_UNIT_INDEX" val="1_1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87_5*l_h_i*1_2_1"/>
  <p:tag name="KSO_WM_UNIT_INDEX" val="1_2_1"/>
  <p:tag name="KSO_WM_UNIT_LAYERLEVEL" val="1_1_1"/>
  <p:tag name="KSO_WM_UNIT_PRESET_TEXT" val="Part Two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2"/>
  <p:tag name="KSO_WM_UNIT_INDEX" val="1_2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87_5*l_h_i*1_3_1"/>
  <p:tag name="KSO_WM_UNIT_INDEX" val="1_3_1"/>
  <p:tag name="KSO_WM_UNIT_LAYERLEVEL" val="1_1_1"/>
  <p:tag name="KSO_WM_UNIT_PRESET_TEXT" val="Part Three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2"/>
  <p:tag name="KSO_WM_UNIT_INDEX" val="1_3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87_5*l_h_i*1_4_1"/>
  <p:tag name="KSO_WM_UNIT_INDEX" val="1_4_1"/>
  <p:tag name="KSO_WM_UNIT_LAYERLEVEL" val="1_1_1"/>
  <p:tag name="KSO_WM_UNIT_PRESET_TEXT" val="Part Four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2"/>
  <p:tag name="KSO_WM_UNIT_INDEX" val="1_4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87_5*l_h_i*1_5_1"/>
  <p:tag name="KSO_WM_UNIT_INDEX" val="1_5_1"/>
  <p:tag name="KSO_WM_UNIT_LAYERLEVEL" val="1_1_1"/>
  <p:tag name="KSO_WM_UNIT_PRESET_TEXT" val="Part Five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2"/>
  <p:tag name="KSO_WM_UNIT_INDEX" val="1_5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13.xml><?xml version="1.0" encoding="utf-8"?>
<p:tagLst xmlns:p="http://schemas.openxmlformats.org/presentationml/2006/main">
  <p:tag name="KSO_WM_TEMPLATE_CATEGORY" val="custom"/>
  <p:tag name="KSO_WM_TEMPLATE_INDEX" val="20230287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2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45.xml><?xml version="1.0" encoding="utf-8"?>
<p:tagLst xmlns:p="http://schemas.openxmlformats.org/presentationml/2006/main">
  <p:tag name="KSO_WM_TEMPLATE_CATEGORY" val="custom"/>
  <p:tag name="KSO_WM_TEMPLATE_INDEX" val="20230287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wrap="square" rtlCol="0" anchor="ctr">
        <a:noAutofit/>
      </a:bodyPr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汉仪书宋二简</vt:lpstr>
      <vt:lpstr>MiSans Normal</vt:lpstr>
      <vt:lpstr>Wingdings</vt:lpstr>
      <vt:lpstr>微软雅黑</vt:lpstr>
      <vt:lpstr>Office Theme</vt:lpstr>
      <vt:lpstr>家长会加强网络安全教育保护孩子健康成长</vt:lpstr>
      <vt:lpstr>目录</vt:lpstr>
      <vt:lpstr>家长会的重要性</vt:lpstr>
      <vt:lpstr>家长会是家庭教育和学校教育的桥梁</vt:lpstr>
      <vt:lpstr>家长会能够加强家长和教师之间的沟通</vt:lpstr>
      <vt:lpstr>家长会能够促进家校合作，共同关注孩子的成长</vt:lpstr>
      <vt:lpstr>网络安全教育的必要性</vt:lpstr>
      <vt:lpstr>网络已经成为孩子生活和学习的重要组成部分</vt:lpstr>
      <vt:lpstr>网络中存在的安全隐患和不良信息对孩子的影响</vt:lpstr>
      <vt:lpstr>网络安全教育能够帮助孩子建立正确的网络使用习惯和意识</vt:lpstr>
      <vt:lpstr>家长在网络安全教育中的责任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2024-08-31T10:34:12.656</cp:lastPrinted>
  <dcterms:created xsi:type="dcterms:W3CDTF">2024-08-31T02:34:12Z</dcterms:created>
  <dcterms:modified xsi:type="dcterms:W3CDTF">2024-08-31T02:34:15Z</dcterms:modified>
</cp:coreProperties>
</file>