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C79AD-923A-4EFB-A0D0-14D71DD9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89E5F-8DBB-4130-9C7E-5A2DEA5B6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50C19-72FB-4A34-A0AE-F191760A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9427E-A330-4827-B509-1BB6BA583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5BB0BD-D76F-4AB5-BF67-5C9E8DB73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8A39CB-BFDF-4C89-87B0-2EA72F149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E9A9ED-94A5-4850-9083-C9D0B3F8C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41029-720D-4217-9AB5-94561E3A2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DC914-BCB7-409A-886C-689B707C1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FF87A-E027-485E-AA6D-18FA0D323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7BD0A-3FE8-400F-84C6-18E288C8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002422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汽车车灯行业分析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产业链结构与格局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重点企业分析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行业投资与并购机会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7480" r="74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汽车车灯行业是指生产和销售汽车照明系统，包括前大灯、后尾灯、雾灯、转向灯、刹车灯等零部件的行业。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根据灯具类型，汽车车灯可分为LED灯和传统卤素灯等。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全球汽车车灯市场规模不断扩大，特别是随着汽车保有量的增加和消费者对车辆照明功能需求的提高，市场规模预计在未来几年将持续增长。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由于技术进步和消费者对车辆照明功能需求的提高，汽车车灯行业正在经历快速增长。特别是LED车灯市场，由于其高效、环保、寿命长的特点，正在逐渐取代传统卤素灯市场。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全球汽车车灯市场的主要参与者包括德国海拉、日本小糸、美国斯坦雷等跨国公司，以及中国常州星宇、厦门东本等本土企业。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这些公司在汽车车灯市场中占据了大部分份额，其中德国海拉和日本小糸是全球最大的两家汽车车灯制造商。中国本土企业市场份额相对较小，但正在通过技术进步和品牌建设等手段逐步提高市场地位。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主要参与者与市场份额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随着LED技术的普及，LED远光灯和近光灯逐渐成为主流，具有较长的使用寿命和较低的能耗。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自适应前照灯系统逐渐成为高端车型的标配，能够根据道路情况和天气状况自动调整灯光照射角度和亮度。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前照灯市场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智能化与自动化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远光灯与近光灯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卤素雾灯与LED雾灯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LED雾灯具有更高的亮度和更长的使用寿命，而卤素雾灯则具有更好的穿透能力和雨天适应性。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法规与安全标准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各国对车辆安全标准的要求不断提高，推动了雾灯市场的需求增长。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雾灯市场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LED刹车灯具有更高的亮度和更快的响应速度，能够提高车辆的制动效果和安全性。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普通刹车灯与LED刹车灯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各国对车辆安全标准的要求不断提高，推动了刹车灯市场的需求增长。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法规与安全标准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刹车灯市场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卤素转向灯与LED转向灯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LED转向灯具有更高的亮度和更长的使用寿命，而卤素转向灯则具有更好的穿透能力和雨天适应性。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法规与安全标准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各国对车辆安全标准的要求不断提高，推动了转向灯市场的需求增长。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转向灯市场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产业链结构与格局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车灯外壳和部分内部零件的主要原材料之一，常用的有聚碳酸酯（PC）和聚甲基丙烯酸甲酯（PMMA）。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塑料粒子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LED照明灯具的核心元件，主要供应商有欧司朗、飞利浦、三星等。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LED芯片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3250" r="23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8208" r="18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用于聚光和散射光线，通常由聚甲基丙烯酸甲酯（PMMA）或玻璃制成。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光学透镜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上游原材料供应商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中游车灯制造商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华域视觉科技（上海）有限公司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星宇车灯股份有限公司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浙江三门万国车灯股份有限公司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常州新北区孟河万新光学有限公司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https://d.book118.com/325200242240011121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2024-09-24T21:20:43.196</cp:lastPrinted>
  <dcterms:created xsi:type="dcterms:W3CDTF">2024-09-24T13:20:43Z</dcterms:created>
  <dcterms:modified xsi:type="dcterms:W3CDTF">2024-09-24T13:20:45Z</dcterms:modified>
</cp:coreProperties>
</file>