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4C9AD-32CA-445A-9D37-F828CC17E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0FDEE-68D7-4C5B-AEF2-975021767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7D9D3-D0C9-44E0-BF15-D3267E62A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2E805-8A46-406D-9242-B0D99414F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5F4254-AC6B-4391-A0E6-CEE3099DD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B3B73-1D51-41DA-B05B-9185690A6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1996D-B4F9-4B04-95D7-72A97376E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E80EE-0F14-40E3-9179-6D0199C4B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6617C-9C2D-4FA2-999F-8B56081F5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4AF0D-9693-4AAE-8846-648D2BD4B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D7747-2C9A-4331-AEA1-CED56AC5D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0033214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电池制造供应链管理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供应链概述与电池制造特点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原材料采购与供应商管理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生产计划与物流管理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质量管理与风险控制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绿色环保与可持续发展策略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数字化转型与智能化升级探索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供应链概述与电池制造特点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直到最终用户连成一个整体的功能网链结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供应链的优化和协同可以降低成本、提高效率，增强企业的竞争力。同时，供应链也是企业实现可持续发展的重要环节，通过绿色供应链、智能供应链等创新模式，推动企业向更加环保、高效的方向发展。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电池制造行业是一个快速发展的行业，随着新能源汽车、储能等领域的蓬勃发展，电池需求量不断增长。同时，电池制造技术也在不断进步，新型电池如固态电池、燃料电池等不断涌现。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电池制造行业将继续保持快速增长，同时呈现出以下趋势：一是绿色环保成为行业发展的重要方向；二是智能制造、数字化工厂等新技术将加速应用；三是产业链上下游合作将更加紧密，构建电池产业生态圈成为行业发展的重要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电池制造行业现状及趋势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制造供应链具有复杂性、动态性和不确定性等特点。复杂性表现在电池制造涉及多个环节和众多供应商，需要协同管理；动态性表现在市场需求和供应链环境不断变化，需要快速响应；不确定性表现在原材料价格波动、技术更新等因素对供应链造成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供应链挑战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电池制造供应链面临的挑战包括：一是如何确保原材料的稳定供应和质量安全；二是如何降低制造成本并提高生产效率；三是如何应对市场变化和客户需求多样性；四是如何实现绿色环保和可持续发展。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供应链特点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电池制造供应链特点与挑战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原材料采购与供应商管理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77" r="26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28" r="323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03" r="277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根据电池制造所需，将原材料分为正极材料、负极材料、电解液、隔膜等关键原材料，以及其他辅助材料。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针对不同原材料的市场供应情况、价格波动、质量要求等因素，制定相应的采购策略，如长期协议、战略储备、多元化采购等。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原材料分类及采购策略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通过市场调研、供应商信息收集和初步筛选，确定潜在供应商名单。进一步对供应商的资质、生产能力、质量管理体系、交货期保障能力等进行综合评估。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制定全面的供应商评估标准，包括质量水平、价格竞争力、交货准时性、服务响应速度、技术创新能力等方面，确保选定的供应商能够满足电池制造的要求。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342" r="133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50" r="25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合作关系建立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与选定的供应商签订采购合同，明确双方的权利和义务，建立长期稳定的合作关系。同时，加强与供应商的沟通交流，促进信息共享和协同工作。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供应商进行绩效评估，对表现优秀的供应商给予一定的奖励和激励措施，对存在问题的供应商及时提出改进要求并协助其改进。同时，关注市场动态和供应商变化，及时调整合作策略，确保供应链的稳定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供应商合作关系建立与维护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生产计划与物流管理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柔性生产计划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考虑到电池制造过程中可能出现的各种不确定因素，制定具有一定灵活性的生产计划，以便根据实际情况进行调整。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通过生产现场的实时监控数据，及时发现生产过程中的问题，对生产计划进行相应调整，确保生产顺利进行。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基于销售预测制定生产计划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根据历史销售数据、市场趋势分析等信息，预测未来一段时间内的产品需求，并据此制定相应的生产计划。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生产计划制定及调整方法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根据电池产品的特性、运输距离、成本等因素，选择合适的运输方式，如陆运、海运或空运等。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运输路线优化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542" r="2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多式联运策略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运用先进的物流规划技术，对运输路线进行优化，减少运输时间和成本。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采用多种运输方式相结合的多式联运策略，提高物流运输效率，降低运输成本。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物流运输方式选择及优化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https://d.book118.com/325200332143011123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2024-09-27T07:28:08.411</cp:lastPrinted>
  <dcterms:created xsi:type="dcterms:W3CDTF">2024-09-26T23:28:08Z</dcterms:created>
  <dcterms:modified xsi:type="dcterms:W3CDTF">2024-09-26T23:28:10Z</dcterms:modified>
</cp:coreProperties>
</file>