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91A9C-489F-4603-B689-5B1A597F8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B1BD9-593B-4676-882B-5307EAFE1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C72A7-6610-4422-8BA8-75CC45B9E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C8D77-664C-4706-BCC3-63582B261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830B68-47B2-47A7-8D15-3C0C9A52F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91DA92-8F3D-4B2C-ADD3-6375CD85A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044D32-7939-4172-AE95-35F255F44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52FC9D-FE25-4626-A5DD-FF93C1404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97C38E-C0F2-4FFA-86F0-D59003384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BF356-6F4D-4240-AFFB-244DB8CCA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07198-5C32-4C07-B1A5-C2C8FE6E9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20033334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《债的担保和保全》ppt课件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债的担保概述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债的保全概述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债的担保制度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债的保全制度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债的担保和保全的案例分析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债的担保概述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05" r="3180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担保是为保障债权实现而设立的法律措施，包括人的担保、物的担保和金钱担保等。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担保的概念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担保具有从属性、自愿性、保障性和补充性等特征，其中从属性是核心特征。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担保的特征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担保的概念和特征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846" b="208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788" b="57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134" b="1813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担保的种类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人的担保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指以人的信用和财产作为担保，如保证、抵押等。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物的担保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指以特定的财产作为担保，如质押、留置等。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金钱担保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指以一定数额的金钱作为担保，如定金、押金等。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通过设立担保，债权人可以增加债务人履行债务的动力，提高债权实现率。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提高债权实现率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担保可以保障交易双方在交易过程中的合法权益，减少纠纷和损失。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保障交易安全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250" r="17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担保制度可以促进资金融通和商品流通，推动经济发展和社会进步。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担保的意义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债的保全概述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保全的概念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债的保全是指债权人为防止债务人的财产不当减少而危害其债权，对债的关系以外的第三人的行为和债务人的行为进行的干预。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保全的特征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债的保全具有法定性、预防性和补充性。它基于法律的规定而存在，旨在预防债务人财产的不当减少，并对因债务人行为造成的债权损害进行补充。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38" r="23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保全的概念和特征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65" b="206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债权人代债务人之位，以自己的名义行使债务人的权利，以保障债权的实现。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债权人撤销权是指债权人对于债务人所为的危害债权的行为，可请求法院撤销的权利。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保全的种类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债的撤销权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债的代位权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有利于维护交易秩序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债的保全制度可以预防和纠正不当减少债务人财产的行为，维护正常的交易秩序。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有利于促进公平正义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债的保全制度体现了公平正义的原则，通过保护债权人的利益，维护了整个社会的公平正义。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有利于保护债权人的利益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通过债的保全，债权人可以防止债务人的财产不当减少，从而保障债权的实现。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保全的意义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债的担保制度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保证担保是一种信誉担保，其可靠性取决于保证人的资信状况和偿债能力。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保证担保是指保证人和债权人约定，当债务人不履行债务时，保证人按照约定履行债务或者承担责任的行为。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保证人应当在合同约定的保证范围内承担责任，如果债务人未履行债务，保证人必须按照约定履行债务或承担责任。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542" r="9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167" r="31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保证担保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https://d.book118.com/325200333344011102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2024-09-12T03:15:06.430</cp:lastPrinted>
  <dcterms:created xsi:type="dcterms:W3CDTF">2024-09-11T19:15:06Z</dcterms:created>
  <dcterms:modified xsi:type="dcterms:W3CDTF">2024-09-11T19:15:08Z</dcterms:modified>
</cp:coreProperties>
</file>