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7B3629-14D8-438B-9F1C-419B592D35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CB40-D9E9-49EB-86DF-D0DFC30B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C1108-1185-4303-963E-910D53DB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0F377-6F9A-460A-8161-5EA91453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CB7BD-74BD-4016-857A-32121ADF3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05672-83EA-4504-B20F-52032247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ACB21-3CD7-4614-9B2F-29E7BEADA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E37C5-E6DD-4E19-ADA9-363B5734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4F2F-67D3-4E14-BE3F-0FFCBA5B5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627E2-AF8F-4FA4-A39F-C603D464D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B29BB-F89D-48FE-A9D6-94000290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78658-7108-42D2-86DB-1E4B00F0D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C29DAE-C84D-465F-9A49-FA3291C6CEE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148B33-6A66-4A41-BA71-C394F5FD6B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202013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仓库管理中的货物检验流程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仓库管理中的货物检验流程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外观检查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尺寸测量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材质成分分析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功能性能测试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仓库管理中的货物检验流程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仓库管理是指对仓库内货物的统一计划、组织、指挥、协调和控制的过程。货物检验在仓库管理中扮演着至关重要的角色，确保货物质量和运输安全。本章将重点介绍货物检验流程及其重要性。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货物检验流程简介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确保货物安全抵达仓库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货物到达仓库后的第一步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验证货物质量和规格是否符合要求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检验的目的和内容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具备检验技能和经验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检验人员的职责和要求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检验工具和设备的准备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校准量具和仪器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准备检验记录表格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检验标准和要求的确认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核对货物技术规范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确认检验程序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检验前准备工作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检验前的物品清点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清点货物种类和数量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检查货物包装是否完好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货物检验具体步骤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检查货物外观是否完好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进行材质结构分析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材质成分分析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测量货物尺寸是否符合规格要求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货物检验是仓库管理中至关重要的环节，通过严格的检验流程，可以确保仓库内货物的质量和安全。检验工作需要具备专业技能和严谨态度，以保障货物的正常流通和使用。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外观检查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外观检查的重要性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观检查在仓库管理中扮演着至关重要的角色。通过对货物外观的检查，可以有效地提前发现潜在问题，确保物品的质量和完整性，降低后续处理的成本和风险。外观检查的对象涵盖了包装、商品和数量等方面，而外观不良可能导致货物质量问题、客户投诉以及品牌声誉受损。在进行外观检查时，必须严格遵循正确的检查方法和注意事项，以确保检查的准确性和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外观检查的具体步骤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检查包装是否完好无损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包装外观检查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检查商品外观是否符合要求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商品外观检查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核对货物数量与清单是否一致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货物数量确认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记录检查结果和问题反馈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外观检查记录的填写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外观检查常见问题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可能导致内部物品受损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包装破损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影响外观美观度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表面划痕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影响产品展示和销售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商品变形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测量工具的使用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卷尺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显微镜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外观检查报告的编制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详细记录检查结果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提出问题整改建议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报告备档存档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外观检查的质量标准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相关行业标准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ISO9001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ISO14001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ISO45001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仓库外观检查示意图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在仓库管理中，外观检查是确保货物质量的重要一环。通过对货物的外观进行检查，可以及时发现问题，确保货物的完整性和质量。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外观检查的优点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避免后续问题产生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确保货物质量符合标准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减少处理时间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避免因质量问题带来的损失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减少损失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尺寸测量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尺寸测量的目的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尺寸测量是仓库管理中至关重要的一环，通过准确测量货物的尺寸，可以确保货物能够妥善存放和运输。尺寸测量的应用范围非常广泛，涵盖了仓库存储、物流运输等多个领域。尺寸测量的方法有多种，包括直接测量和间接测量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尺寸测量的步骤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选择合适的测量工具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测量工具的选择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确保测量准确且可靠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测量准确性的控制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记录测量数据并形成报告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尺寸测量的记录与报告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测量工具误差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仪器不准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设备老化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环境因素引起的误差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温度、湿度影响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灯光问题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尺寸测量标准的遵守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严格按照标准操作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保证测量准确性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尺寸测量常见误差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人为误差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人员操作不规范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主观判断不准确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尺寸测量的技术要求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确保测量结果准确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精度要求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记录正确的测量结果并保存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结果记录和保存要求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定期对测量工具进行校准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校准要求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https://d.book118.com/325202020132011124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仓库管理中的货物检验流程</vt:lpstr>
      <vt:lpstr>目录</vt:lpstr>
      <vt:lpstr>第1章 仓库管理中的货物检验流程</vt:lpstr>
      <vt:lpstr> </vt:lpstr>
      <vt:lpstr>货物检验流程简介</vt:lpstr>
      <vt:lpstr>检验前准备工作</vt:lpstr>
      <vt:lpstr>货物检验具体步骤</vt:lpstr>
      <vt:lpstr>结论</vt:lpstr>
      <vt:lpstr>第2章 外观检查</vt:lpstr>
      <vt:lpstr>外观检查的重要性</vt:lpstr>
      <vt:lpstr>外观检查的具体步骤</vt:lpstr>
      <vt:lpstr>外观检查常见问题</vt:lpstr>
      <vt:lpstr>外观检查的质量标准</vt:lpstr>
      <vt:lpstr> </vt:lpstr>
      <vt:lpstr>外观检查的优点</vt:lpstr>
      <vt:lpstr>第3章 尺寸测量</vt:lpstr>
      <vt:lpstr> </vt:lpstr>
      <vt:lpstr>尺寸测量的步骤</vt:lpstr>
      <vt:lpstr>尺寸测量常见误差</vt:lpstr>
      <vt:lpstr>尺寸测量的技术要求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2024-09-28T17:56:29.342</cp:lastPrinted>
  <dcterms:created xsi:type="dcterms:W3CDTF">2024-09-28T09:56:29Z</dcterms:created>
  <dcterms:modified xsi:type="dcterms:W3CDTF">2024-09-28T09:56:31Z</dcterms:modified>
</cp:coreProperties>
</file>