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59BA0-F8EA-4DC9-8C20-CADB88DB7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50959-8F31-4478-B4F3-2DC01E1B7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2B61B-7625-40D4-8EBE-63B9C7A42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C1BD5-CEED-448E-8EBF-28BDC45E9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8E0C41-9138-48B2-8561-FA4CD3BDF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E06789-7596-45FC-A01E-F57821C44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2C24C2-4D28-422A-92E3-0EB0D6668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F52F0-CFFE-4115-B257-7CC46E1A3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EAE30-38CC-4DCA-A216-9AC7DCFE2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FC2E8-2448-4868-95C5-230AD6249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7C067-DE76-49F9-8DEF-22A6F9A1F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2031041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美发PPT护理销售话术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了解美发护理行业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美发护理销售技巧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美发护理成功案例分享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了解美发护理行业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美发护理行业概述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美发护理行业的发展历史可以追溯到古代，随着社会的进步和人们对于美的追求不断提高，美发护理行业逐渐发展壮大。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美发护理行业是美容美发行业的重要组成部分，主要提供头发护理、造型、修剪等服务，满足消费者对于美丽和健康的需求。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随着科技的发展，美发护理行业也不断引入新技术，如智能美发设备、3D打印假发等，提高了服务的质量和效率。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随着消费者对于个性化需求的增加，美发护理行业逐渐推出定制化服务，根据消费者的需求和特点，提供个性化的发型设计和护理方案。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健康环保意识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随着消费者健康环保意识的提高，美发护理行业也逐渐注重产品的环保和健康，使用天然、环保、健康的产品，满足消费者对于健康和环保的需求。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7856" r="2785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586" b="586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美发护理行业的发展趋势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41" r="2094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美发护理行业竞争激烈，品牌和店面数量众多，消费者选择余地大，对于服务的质量和价格都有较高的要求。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消费者对于美发护理的需求多样化，不同的年龄、性别、职业、文化背景的消费者对于发型和护理的需求都有所不同。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随着互联网技术的发展，美发护理行业线上线下融合的趋势越来越明显，消费者可以通过互联网平台预约服务、了解产品信息等，提高了服务的便利性和效率。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美发护理行业的市场现状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美发护理基础知识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了解头发的结构与功能是进行美发护理的基础。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头发由表皮层、皮质层和髓质层组成，具有保护头皮、调节体温、维持形象等作用。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头发的基本结构与功能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掌握头发的常见问题及解决方法是美发护理的关键。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常见问题包括头皮屑、脱发、白发等，解决方法包括选用合适的洗发水、护发素，定期进行深层清洁和营养护理等。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头发的常见问题与解决方法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了解美发护理产品的种类和作用有助于选择适合自己的产品。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常见的美发护理产品包括洗发水、护发素、发膜、精华素等，每种产品都有其独特的作用，如深层清洁、滋养修复、柔顺亮泽等。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不同类型的美发护理产品及其作用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美发护理销售技巧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https://d.book118.com/325203104131011123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2024-09-27T05:04:00.711</cp:lastPrinted>
  <dcterms:created xsi:type="dcterms:W3CDTF">2024-09-26T21:04:00Z</dcterms:created>
  <dcterms:modified xsi:type="dcterms:W3CDTF">2024-09-26T21:04:02Z</dcterms:modified>
</cp:coreProperties>
</file>