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D61D8-0DF9-498B-9420-A973B5197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5F13E-C64C-421E-96D8-BC106296E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94DF3-BD46-4BE5-801C-A151EF164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AC99C-2EF1-4B91-95AD-701DF3CEE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259E5E-32CA-416E-AB2A-AC0B06846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1BD66A-BA13-4183-8724-AE254115F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9F770-C540-4265-B5F6-352447FC0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09F2A-D587-4B5C-84F9-4EB31B9E8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A4F66-A566-4189-9818-6DC766E3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C14F1-2E05-44D6-9B25-1A8C7CA1E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0F30C-8F0D-4DE6-9238-04DE97E58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041032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新规法条解读\n## 1.民法典概述及其重要意义\n### 1.1民法典的发展历程及背景\n### 1.2民法典的基本框架与内容\n### 1.3民法典在法治建设中的重要意义\n## 2.民法典合同编新规解读\n### 2.1合同编的主要变化及亮点\n### 2.2合同编的适用范围与基本原则\n### 2.3合同编中的新型合同类型及解读\n## 3.民法典物权编新规解读\n### 3.1物权编的主要变化及亮点\n### 3.2物权编的基本原则与权利体系\n### 3.3物权编中的新型物权类型及解读\n## 4.民法典人格权编新规解读\n### 4.1人格权编的主要变化及亮点\n### 4.2人格权编的基本原则与权利体系\n### 4.3人格权编中的新型人格权类型及解读\n## 5.民法典婚姻家庭编新规解读\n### 5.1婚姻家庭编的主要变化及亮点\n### 5.2婚姻家庭编的基本原则与权利体系\n### 5.3婚姻家庭编中的新型婚姻家庭关系及解读\n## 6.民法典继承编新规解读\n### 6.1继承编的主要变化及亮点\n### 6.2继承编的基本原则与权利体系\n### 6.3继承编中的新型继承关系及解读\n## 7.民法典侵权责任编新规解读\n### 7.1侵权责任编的主要变化及亮点\n### 7.2侵权责任编的基本原则与权利体系\n### 7.3侵权责任编中的新型侵权责任类型及解读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民法典新规法条解读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民法典概述及其重要意义</a:t>
            </a:r>
            <a:endParaRPr/>
          </a:p>
        </p:txBody>
      </p:sp>
      <p:sp>
        <p:nvSpPr>
          <p:cNvPr id="14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民法典的发展历程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1954年：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中华人民共和国第一部宪法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，为民法典的制定奠定基础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1986年：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中华人民共和国民法通则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，作为民法典的过渡性法律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中华人民共和国民法典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，正式颁布实施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民法典制定的背景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社会经济快速发展，民事法律关系日益复杂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法治国家建设的要求，完善民事法律体系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保护公民权益，维护社会公平正义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民法典的发展历程及背景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1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1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：规定民事法律的基本原则和一般规定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人格权编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侵权责任编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附则：规定民法典的施行日期和废止有关法律的规定</a:t>
                </a:r>
                <a:endParaRPr/>
              </a:p>
            </p:txBody>
          </p:sp>
          <p:sp>
            <p:nvSpPr>
              <p:cNvPr id="31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民法典的基本框架</a:t>
                </a:r>
                <a:endParaRPr/>
              </a:p>
            </p:txBody>
          </p:sp>
          <p:sp>
            <p:nvSpPr>
              <p:cNvPr id="31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2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规定民事主体的权利和义务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规定民事法律行为和代理制度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规定诉讼时效和除斥期间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规定物权和担保物权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规定人格权和侵权责任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规定婚姻家庭和继承制度</a:t>
                </a:r>
                <a:endParaRPr/>
              </a:p>
            </p:txBody>
          </p:sp>
          <p:sp>
            <p:nvSpPr>
              <p:cNvPr id="32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民法典的主要内容</a:t>
                </a:r>
                <a:endParaRPr/>
              </a:p>
            </p:txBody>
          </p:sp>
          <p:sp>
            <p:nvSpPr>
              <p:cNvPr id="32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民法典的基本框架与内容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2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2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民法典是法治建设的重要成果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完善了中国特色社会主义法律体系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为全面依法治国提供了基本遵循</a:t>
                </a:r>
                <a:endParaRPr/>
              </a:p>
            </p:txBody>
          </p:sp>
          <p:sp>
            <p:nvSpPr>
              <p:cNvPr id="33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民法典对公民权益的保护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明确了民事主体的权利和义务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为公民维护自身权益提供了法律依据</a:t>
                </a:r>
                <a:endParaRPr/>
              </a:p>
            </p:txBody>
          </p:sp>
          <p:sp>
            <p:nvSpPr>
              <p:cNvPr id="33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民法典对市场经济发展的促进作用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规范了民事法律关系，维护了市场经济秩序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为市场经济主体提供了明确的法律指引</a:t>
                </a:r>
                <a:endParaRPr/>
              </a:p>
            </p:txBody>
          </p:sp>
          <p:sp>
            <p:nvSpPr>
              <p:cNvPr id="33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民法典在法治建设中的重要意义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民法典合同编新规解读</a:t>
            </a:r>
            <a:endParaRPr/>
          </a:p>
        </p:txBody>
      </p:sp>
      <p:sp>
        <p:nvSpPr>
          <p:cNvPr id="34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合同编的主要变化</a:t>
                </a:r>
                <a:endParaRPr/>
              </a:p>
            </p:txBody>
          </p:sp>
          <p:sp>
            <p:nvSpPr>
              <p:cNvPr id="3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：扩大了合同主体的范围，包括非法人组织和自然人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：增加了新型合同类型，如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保理合同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合同效力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：明确了合同效力的判断标准和法律后果</a:t>
                </a:r>
                <a:endParaRPr/>
              </a:p>
            </p:txBody>
          </p:sp>
          <p:sp>
            <p:nvSpPr>
              <p:cNvPr id="3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合同编的亮点</a:t>
                </a:r>
                <a:endParaRPr/>
              </a:p>
            </p:txBody>
          </p:sp>
          <p:sp>
            <p:nvSpPr>
              <p:cNvPr id="3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体现了合同自由原则，鼓励市场交易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明确了合同履行和违约的法律责任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保护了合同当事人的合法权益</a:t>
                </a:r>
                <a:endParaRPr/>
              </a:p>
            </p:txBody>
          </p:sp>
          <p:sp>
            <p:nvSpPr>
              <p:cNvPr id="3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合同编的主要变化及亮点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合同编的适用范围</a:t>
                </a:r>
                <a:endParaRPr/>
              </a:p>
            </p:txBody>
          </p:sp>
          <p:sp>
            <p:nvSpPr>
              <p:cNvPr id="3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非法人组织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之间的民事权利义务关系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以及其他民事法律行为</a:t>
                </a:r>
                <a:endParaRPr/>
              </a:p>
            </p:txBody>
          </p:sp>
          <p:sp>
            <p:nvSpPr>
              <p:cNvPr id="3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合同编的基本原则</a:t>
                </a:r>
                <a:endParaRPr/>
              </a:p>
            </p:txBody>
          </p:sp>
          <p:sp>
            <p:nvSpPr>
              <p:cNvPr id="3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：合同当事人法律地位平等，享有平等的权利和义务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：合同当事人有权根据自己的意愿选择合同对象和内容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：合同当事人在权利和义务分配上应当公平合理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：合同当事人在履行合同过程中应当诚实守信</a:t>
                </a:r>
                <a:endParaRPr/>
              </a:p>
            </p:txBody>
          </p:sp>
          <p:sp>
            <p:nvSpPr>
              <p:cNvPr id="3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合同编的适用范围与基本原则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新型合同类型</a:t>
                </a:r>
                <a:endParaRPr/>
              </a:p>
            </p:txBody>
          </p:sp>
          <p:sp>
            <p:nvSpPr>
              <p:cNvPr id="3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：规范物业服务企业与业主之间的权利和义务关系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保理合同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：规范保理商与债权人之间的权利和义务关系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合伙合同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：规范合伙人之间的权利和义务关系</a:t>
                </a:r>
                <a:endParaRPr/>
              </a:p>
            </p:txBody>
          </p:sp>
          <p:sp>
            <p:nvSpPr>
              <p:cNvPr id="3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新型合同类型的解读</a:t>
                </a:r>
                <a:endParaRPr/>
              </a:p>
            </p:txBody>
          </p:sp>
          <p:sp>
            <p:nvSpPr>
              <p:cNvPr id="3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明确了新型合同的法律地位和效力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为新型合同关系提供了明确的法律指引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保护了新型合同当事人的合法权益</a:t>
                </a:r>
                <a:endParaRPr/>
              </a:p>
            </p:txBody>
          </p:sp>
          <p:sp>
            <p:nvSpPr>
              <p:cNvPr id="3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合同编中的新型合同类型及解读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民法典物权编新规解读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物权编的主要变化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物权种类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：丰富了物权种类，包括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居住权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物权变动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：明确了物权变动的法定条件和程序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：加强了物权保护措施，如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占有保护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物权编的亮点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明确了物权的归属和效力，保护了物权人的合法权益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简化了物权变动的程序，促进了物权的流通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提供了物权保护的途径和方法，维护了物权秩序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物权编的主要变化及亮点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物权编的基本原则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物权法定原则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：物权的种类、内容和效力由法律规定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物权公示原则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：物权变动应当公示，以维护交易安全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物权优先原则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：物权之间的优先顺序由法律规定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物权编的权利体系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：包括国家所有权、集体所有权和自然人所有权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用益物权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：包括土地承包经营权、建设用地使用权等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担保物权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：包括抵押权、质权等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物权编的基本原则与权利体系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新型物权类型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居住权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：规定房屋所有权人有权为他人设立居住权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：规定债权人有权对债务人或者第三人的财产设立抵押权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：规定债权人有权对债务人或者第三人的动产设立质权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新型物权类型的解读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明确了新型物权的作用和效力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为新型物权关系提供了明确的法律指引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保护了新型物权人的合法权益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物权编中的新型物权类型及解读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民法典人格权编新规解读</a:t>
            </a:r>
            <a:endParaRPr/>
          </a:p>
        </p:txBody>
      </p:sp>
      <p:sp>
        <p:nvSpPr>
          <p:cNvPr id="6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人格权编的主要变化</a:t>
                </a:r>
                <a:endParaRPr/>
              </a:p>
            </p:txBody>
          </p:sp>
          <p:sp>
            <p:nvSpPr>
              <p:cNvPr id="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人格权类型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：丰富了人格权类型，包括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肖像权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人格权保护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：加强了人格权保护措施，如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禁止性骚扰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人格权商业化利用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：规定了人格权商业化利用的规则和限制</a:t>
                </a:r>
                <a:endParaRPr/>
              </a:p>
            </p:txBody>
          </p:sp>
          <p:sp>
            <p:nvSpPr>
              <p:cNvPr id="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人格权编的亮点</a:t>
                </a:r>
                <a:endParaRPr/>
              </a:p>
            </p:txBody>
          </p:sp>
          <p:sp>
            <p:nvSpPr>
              <p:cNvPr id="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明确了人格权的归属和效力，保护了人格权人的合法权益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提供了人格权保护的途径和方法，维护了人格尊严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平衡了人格权保护与公共利益的关系，促进了社会发展</a:t>
                </a:r>
                <a:endParaRPr/>
              </a:p>
            </p:txBody>
          </p:sp>
          <p:sp>
            <p:nvSpPr>
              <p:cNvPr id="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人格权编的主要变化及亮点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https://d.book118.com/325204103211011112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民法典新规法条解读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2024-09-19T00:13:42.594</cp:lastPrinted>
  <dcterms:created xsi:type="dcterms:W3CDTF">2024-09-18T16:13:42Z</dcterms:created>
  <dcterms:modified xsi:type="dcterms:W3CDTF">2024-09-18T16:13:44Z</dcterms:modified>
</cp:coreProperties>
</file>