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935817-FDCE-47E2-A330-5D01C26A36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015519-C8C4-43E1-913B-31755342F5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981079-FECE-4120-9799-623F744D70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F1B4A1-159F-445A-910E-DC78574EF6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8ECC7A-9769-4CC0-829B-BACAB2D9A2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945BB7-BA78-4485-BB72-5112F8858F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AB1B76-D0BC-48E3-86EE-3CDBCA03B2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7FB002-0DF0-47B9-BEAC-ABB5C77DBC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02AD6B-217F-4DF7-96D3-9F18F8FAAB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9DBAF2-5D8D-4A6B-88BD-7425AAFF4D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67F925-7FD4-4B56-9729-FC1C228C93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5204202044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通用个人工作总结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团队协作与沟通能力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知识技能提升与自我发展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问题挑战分析应对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客户关系维护与拓展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内部管理优化改进建议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对过去一段时间内的工作进行全面梳理，明确完成的任务、达成的目标以及获得的成果。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梳理工作成果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583" r="15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反思工作过程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展望未来计划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964" b="1296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回顾工作过程中的得失，分析成功的原因和存在的问题，为今后的工作提供借鉴和改进方向。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基于过去的工作经验和当前的市场环境，制定未来的工作计划和目标，为个人的职业发展做好规划。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本次总结所涉及的时间范围，如过去一年、一个季度或一个月等。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所承担的工作职责和任务，包括日常工作、项目任务、团队协作等。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在所承担的工作中取得的成果和收获，如完成的任务、达成的目标、获得的经验教训等。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成果与收获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在本年度内，成功完成了既定的项目目标，包括项目A、项目B和项目C，每个项目都按时交付并得到了客户的好评。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3083" b="130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项目完成情况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积极参与团队协作，与团队成员保持良好的沟通和协作，共同解决了多个难题，提高了团队整体效率。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通过参加培训和学习新技能，提高了自己在专业领域的能力，为更好地完成工作任务打下了坚实的基础。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个人能力提升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本年度主要工作成果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532" b="1053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899" r="18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业绩评估及亮点展示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客户满意度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在项目执行过程中，始终保持与客户的良好沟通，确保项目需求得到满足，客户满意度达到了95%以上。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创新与改进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在工作中不断寻求创新和改进方法，提出了多个建设性意见并被采纳，为公司节省了成本并提高了工作效率。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突出贡献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在项目B中，凭借出色的专业技能和团队协作精神，成功解决了关键技术难题，为项目的顺利完成做出了突出贡献。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工作量及效率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与往年同期相比，本年度的工作量有所增加，但通过优化工作流程和提高工作效率，成功应对了挑战并完成了任务。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业绩表现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与往年相比，本年度的业绩有了显著的提升，不仅在项目完成质量和客户满意度方面取得了更好的成绩，还在个人能力提升和团队协作方面有了明显的进步。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不足之处与改进计划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尽管本年度取得了一定的成绩，但在时间管理和沟通技巧方面仍有不足。为了进一步提升工作效率和团队协作能力，计划在未来的工作中加强时间管理训练并学习更多的沟通技巧。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与往年同期对比分析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在团队会议中，我始终保持积极的态度，主动提出建设性的意见和建议，与团队成员共同解决问题。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积极参与团队讨论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在项目执行过程中，我能够明确自己的职责，并主动承担任务，确保项目的顺利进行。同时，我也愿意为团队其他成员提供帮助和支持。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分工合作与责任担当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我始终认为团队的成功就是个人的成功。因此，在项目完成后，我会与团队成员一起分享成果，共同庆祝我们的成功。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团队成果共享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5908" r="5908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团队协作表现及贡献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表达清晰与准确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在表达自己的观点时，我会尽量使用简洁明了的语言，避免使用模糊或含糊不清的措辞。这有助于确保信息的准确传递和理解。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在沟通过程中，我始终保持耐心倾听他人的意见和需求，并努力理解对方的立场和观点。这有助于建立信任和良好的人际关系。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反馈与跟进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在沟通过程中，我会及时给予他人反馈，并就重要事项进行跟进。这有助于确保工作的顺利进行和问题的解决。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4792" r="47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7554" b="17554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440" r="144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有效沟通技巧运用实例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作为团队的一员，我能够积极引导团队成员共同制定和追求团队目标。通过激发团队成员的积极性和创造力，我们共同取得了良好的业绩。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引导团队目标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在与团队成员相处过程中，我始终保持诚信和尊重他人的态度。这使得我在团队中赢得了广泛的信任和尊重，进而对团队产生了积极的影响。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建立信任与尊重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我关注团队成员的个人成长和发展，并愿意为他们提供指导和支持。通过分享经验和知识，我帮助团队成员提升了自己的能力和素质。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推动团队成长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领导力或影响力体现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知识技能提升与自我发展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学习了先进的编程语言和开发工具，如Python、Java等，提高了编程能力和解决问题的能力。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通过参加在线课程和自学，掌握了数据分析和可视化的基本技能，能够运用相关工具进行数据处理和分析。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6746" r="6746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522" r="452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熟练掌握了项目管理和团队协作的技巧，能够高效地进行项目规划和进度管理，确保项目的顺利进行。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新知识、新技能学习成果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https://d.book118.com/325204202044011042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2024-09-03T07:02:07.998</cp:lastPrinted>
  <dcterms:created xsi:type="dcterms:W3CDTF">2024-09-02T23:02:08Z</dcterms:created>
  <dcterms:modified xsi:type="dcterms:W3CDTF">2024-09-02T23:02:10Z</dcterms:modified>
</cp:coreProperties>
</file>