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985206-94ED-486F-BEAC-1894D890C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9683B-D6B4-49C8-8F0C-BCFDB41E6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20BB0E-9696-4C47-8BB5-9753FE6C7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4913F7-1B01-4881-A315-D4D0DA17B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A00756-4F78-477B-8720-C671CBE50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B9D4E9-0AA1-4FAF-88E9-EB258229A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872AF4-57BE-44F0-B544-8D843E922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B420E6-E60D-45CB-84A9-1566AA846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D4789D-C232-4C57-A45A-80EDBB06E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E18BDE-ED48-4D3A-96C6-BCFDD49FB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5DF996-81F6-4991-AAC3-1791BF197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204301201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保险精算培训课程数据分析与风险评估的高级技巧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风险评估模型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高级技巧与应用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案例分析与实战演练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课程介绍与目标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保险精算是运用数学、统计学、经济学等原理和方法，对保险业务中的各种风险进行识别、衡量、评估和管理的一门综合性学科。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保险精算师在保险公司中发挥着核心作用，他们负责设计保险产品、厘定保险费率、评估保险公司偿付能力等重要工作。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保险精算概述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保险精算师的角色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保险精算定义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数据分析在保险精算中的应用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数据分析技术可以帮助保险精算师更好地理解和预测风险，从而提高保险产品的定价精度和风险管理水平。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风险评估在保险精算中的作用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风险评估是保险精算的核心环节之一，通过对风险的识别、衡量和评估，可以为保险公司提供科学的风险管理决策依据。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数据分析与风险评估在保险精算中的重要性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本课程旨在培养学员掌握先进的保险精算理论和方法，具备独立进行保险产品设计、定价、风险评估等能力。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通过本课程的学习，学员将能够熟练掌握保险精算的基本理论和方法，具备运用数据分析技术进行风险评估的能力，为未来的职业发展打下坚实的基础。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数据收集与整理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包括历史保单信息、客户资料、理赔记录等。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内部数据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外部数据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数据类型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包括公开数据库、第三方数据提供商、社交媒体等。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结构化数据（如数据库中的表格）、非结构化数据（如文本、图像等）。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数据来源及类型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去除重复、错误或无效数据，填补缺失值，处理异常值。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将数据转换为适合分析的格式，如将分类变量转换为数值型变量。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对数据进行标准化或归一化，以消除量纲影响。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数据缩放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数据清洗与预处理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数据整合与标准化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数据整合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将不同来源的数据进行整合，形成统一的数据集。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数据标准化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将数据按照一定规则进行标准化处理，以便于后续分析。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数据质量评估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对数据质量进行评估，确保数据的准确性和可靠性。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数据分析方法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利用图表、图像等方式直观展示保险精算培训课程数据的分布、趋势和异常值。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计算均值、中位数和众数等指标，衡量数据中心的倾向。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集中趋势度量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利用方差、标准差等指标衡量数据的离散程度。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离散程度度量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描述性统计分析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置信区间估计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根据样本数据计算置信区间，评估总体参数的可靠范围。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假设检验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通过设定假设、构造检验统计量、确定显著性水平等步骤，判断保险精算培训课程数据是否符合特定假设。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变量关系分析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运用相关分析、回归分析等方法，探究保险精算培训课程数据与其他变量之间的关系。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推断性统计分析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季节性分析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发现时间序列中的季节性规律，如周期性波动等。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预测模型构建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利用历史数据构建时间序列预测模型，如ARIMA模型等，预测未来保险精算培训课程的需求和变化。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识别时间序列中的长期趋势，预测未来发展趋势。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时间序列分析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https://d.book118.com/325204301201011040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2024-08-31T14:52:36.005</cp:lastPrinted>
  <dcterms:created xsi:type="dcterms:W3CDTF">2024-08-31T06:52:36Z</dcterms:created>
  <dcterms:modified xsi:type="dcterms:W3CDTF">2024-08-31T06:52:38Z</dcterms:modified>
</cp:coreProperties>
</file>