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07FF16-B963-4ED4-8BE6-F4687F3E92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166C5F-658A-49AB-B7C4-21E0F3F8D6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603F1A-F32C-4C74-AFFE-517C25CA62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2A5F8F-F584-40B2-AB20-77B1363B35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E0281C-1C5F-4431-9AC9-0462A55B7D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AA9CE7-2620-4BD6-8600-3D94669E88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5EC295-6102-424F-B12E-1B80A2E919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5F465A-9244-4072-9ED8-F6B1D8944C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3EA948-35F2-4403-B595-387F491CFD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73C2B4-2817-46F9-A956-99C151C23F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A16308-5995-4019-A590-FB6900A569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pn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20432333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婴幼儿应激反应护理培训课程</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2024-02-02</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婴幼儿应激反应概述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婴幼儿心理特点及影响因素</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婴幼儿应激反应护理原则及方法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常见婴幼儿应激反应类型及处理技巧</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家长在婴幼儿应激反应中角色定位</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培训课程总结与展望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婴幼儿应激反应概述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179" r="3317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婴幼儿应激反应是指在各种内外环境刺激下，婴幼儿所表现出的非特异性生理和心理反应。</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根据应激源的性质和持续时间，婴幼儿应激反应可分为急性应激和慢性应激。</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183" r="101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婴幼儿应激反应的发生与多种因素有关，包括生物因素、心理因素和社会环境因素等。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早产、低出生体重、母婴分离、家庭环境不稳定、虐待或忽视等是婴幼儿应激反应的危险因素。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发生原因及危险因素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危险因素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发生原因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婴幼儿应激反应的临床表现具有多样性和非特异性，包括生理反应、情绪反应和行为反应等。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诊断依据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根据婴幼儿的病史、临床表现和相关检查结果，结合应激源的性质和持续时间，可进行综合诊断。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3531" r="2353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加强围产期保健，提高婴幼儿身体素质；建立稳定的亲子关系，提供安全舒适的环境；关注婴幼儿心理健康，及时干预不良心理反应。</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预防措施</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预防婴幼儿应激反应对于保障婴幼儿身心健康、促进其正常生长发育具有重要意义。同时，减少应激反应的发生也有助于降低婴幼儿期心理问题的风险。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预防措施及重要性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婴幼儿心理特点及影响因素</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00" b="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感知运动阶段</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前运算阶段</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具体运算阶段</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形式运算阶段</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认知发展阶段特征</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通过感觉和运动来探索世界，形成对物体的基本认知。</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能够进行逻辑推理，但需要具体事物的支持。</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开始使用符号进行思维，但思维具有不可逆性和自我中心性。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思维更为抽象，能够处理假设和推理等复杂问题。但婴幼儿阶段主要处于感知运动和前运算阶段。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83" r="1658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婴幼儿需要得到关爱、安全感和自尊心的满足。</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情感需求</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婴幼儿通过表情、动作和声音来表达情感，如哭泣、笑容、拥抱等。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表达方式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情感对婴幼儿的认知、社会和身体发展都具有重要影响。满足婴幼儿的情感需求有助于形成健康的人格和建立良好的人际关系。</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情感对婴幼儿发展的重要性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情感需求与表达方式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9265" b="9265"/>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家庭氛围、父母教养方式和家庭经济条件等都会对婴幼儿的心理发展产生影响。</a:t>
            </a:r>
            <a:endParaRPr lang="en-US" sz="1100"/>
          </a:p>
        </p:txBody>
      </p:sp>
      <p:sp>
        <p:nvSpPr>
          <p:cNvPr id="8" name="AutoShape 8"/>
          <p:cNvSpPr/>
          <p:nvPr/>
        </p:nvSpPr>
        <p:spPr>
          <a:xfrm>
            <a:off x="644377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幼儿园的教育质量、师生关系和同伴关系等也会影响婴幼儿的心理发展。</a:t>
            </a:r>
            <a:endParaRPr lang="en-US" sz="1100"/>
          </a:p>
        </p:txBody>
      </p:sp>
      <p:sp>
        <p:nvSpPr>
          <p:cNvPr id="9" name="AutoShape 9"/>
          <p:cNvSpPr/>
          <p:nvPr/>
        </p:nvSpPr>
        <p:spPr>
          <a:xfrm>
            <a:off x="644377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社会文化背景和价值观念也会对婴幼儿的心理发展产生深远影响。</a:t>
            </a:r>
            <a:endParaRPr lang="en-US" sz="1100"/>
          </a:p>
        </p:txBody>
      </p:sp>
      <p:sp>
        <p:nvSpPr>
          <p:cNvPr id="10" name="AutoShape 10"/>
          <p:cNvSpPr/>
          <p:nvPr/>
        </p:nvSpPr>
        <p:spPr>
          <a:xfrm>
            <a:off x="644377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家庭环境</a:t>
            </a:r>
            <a:endParaRPr lang="en-US" sz="1100"/>
          </a:p>
        </p:txBody>
      </p:sp>
      <p:sp>
        <p:nvSpPr>
          <p:cNvPr id="11" name="AutoShape 11"/>
          <p:cNvSpPr/>
          <p:nvPr/>
        </p:nvSpPr>
        <p:spPr>
          <a:xfrm>
            <a:off x="644377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幼儿园环境</a:t>
            </a:r>
            <a:endParaRPr lang="en-US" sz="1100"/>
          </a:p>
        </p:txBody>
      </p:sp>
      <p:sp>
        <p:nvSpPr>
          <p:cNvPr id="12" name="AutoShape 12"/>
          <p:cNvSpPr/>
          <p:nvPr/>
        </p:nvSpPr>
        <p:spPr>
          <a:xfrm>
            <a:off x="644377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社会文化</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社会环境对心理发展影响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6056" r="605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家庭氛围与亲子关系建设</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家庭氛围的重要性</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和谐、温馨的家庭氛围有助于婴幼儿形成积极、健康的心理状态。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亲子关系建设的方法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建立亲密的亲子关系需要家长在日常生活中与孩子有更多的沟通和交流，了解孩子的需求和感受，给予孩子足够的关爱和支持。</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避免过度溺爱或忽视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家长在教养过程中应避免过度溺爱或忽视孩子，以免对孩子的心理发展造成不良影响。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婴幼儿应激反应护理原则及方法</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确保婴幼儿生活环境安全、无隐患，避免发生意外伤害。</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针对可能出现的应激源，制定详细的应急预案和处理流程。</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在日常护理中，严格执行各项安全措施，确保婴幼儿安全。</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9562" r="29562"/>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确立安全环境</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制定应急预案</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执行安全措施</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安全保障措施制定与执行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11433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在婴幼儿经历应激事件时，给予足够的关爱和陪伴，以减轻其不安情绪。</a:t>
            </a:r>
            <a:endParaRPr lang="en-US" sz="1100"/>
          </a:p>
        </p:txBody>
      </p:sp>
      <p:sp>
        <p:nvSpPr>
          <p:cNvPr id="7" name="AutoShape 7"/>
          <p:cNvSpPr/>
          <p:nvPr/>
        </p:nvSpPr>
        <p:spPr>
          <a:xfrm>
            <a:off x="711433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耐心倾听婴幼儿的诉求，理解其情感需求，帮助其缓解负面情绪。</a:t>
            </a:r>
            <a:endParaRPr lang="en-US" sz="1100"/>
          </a:p>
        </p:txBody>
      </p:sp>
      <p:sp>
        <p:nvSpPr>
          <p:cNvPr id="8" name="AutoShape 8"/>
          <p:cNvSpPr/>
          <p:nvPr/>
        </p:nvSpPr>
        <p:spPr>
          <a:xfrm>
            <a:off x="711433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对婴幼儿在应激事件中的表现给予积极鼓励和肯定，增强其自信心和应对能力。</a:t>
            </a:r>
            <a:endParaRPr lang="en-US" sz="1100"/>
          </a:p>
        </p:txBody>
      </p:sp>
      <p:sp>
        <p:nvSpPr>
          <p:cNvPr id="9" name="AutoShape 9"/>
          <p:cNvSpPr/>
          <p:nvPr/>
        </p:nvSpPr>
        <p:spPr>
          <a:xfrm>
            <a:off x="711433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给予关爱与陪伴</a:t>
            </a:r>
            <a:endParaRPr lang="en-US" sz="1100"/>
          </a:p>
        </p:txBody>
      </p:sp>
      <p:sp>
        <p:nvSpPr>
          <p:cNvPr id="10" name="AutoShape 10"/>
          <p:cNvSpPr/>
          <p:nvPr/>
        </p:nvSpPr>
        <p:spPr>
          <a:xfrm>
            <a:off x="711433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倾听与理解</a:t>
            </a:r>
            <a:endParaRPr lang="en-US" sz="1100"/>
          </a:p>
        </p:txBody>
      </p:sp>
      <p:sp>
        <p:nvSpPr>
          <p:cNvPr id="11" name="AutoShape 11"/>
          <p:cNvSpPr/>
          <p:nvPr/>
        </p:nvSpPr>
        <p:spPr>
          <a:xfrm>
            <a:off x="711433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鼓励与肯定</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情感支持策略部署与实施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确保婴幼儿有规律的作息时间，充足的睡眠和适当的活动。</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保持生活规律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饮食调整</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08" r="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根据婴幼儿的年龄和应激反应程度，提供合理的饮食建议，保证其营养均衡。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为婴幼儿创造一个舒适、安静、温馨的生活环境，有利于其身心健康。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生活规律调整与优化建议</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https://d.book118.com/325204323332011110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2024-09-16T10:42:19.832</cp:lastPrinted>
  <dcterms:created xsi:type="dcterms:W3CDTF">2024-09-16T02:42:19Z</dcterms:created>
  <dcterms:modified xsi:type="dcterms:W3CDTF">2024-09-16T02:42:22Z</dcterms:modified>
</cp:coreProperties>
</file>