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361EA-01E6-4AE6-AB05-BB6D6120B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0E07B-D458-4A55-B80C-E5A03B86B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18A74-4F5C-49C1-B020-4851FBB7B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9CB60-0578-44FF-B1F0-769DDCE08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CCB4B4-2507-4E51-B10D-7C83CCE2D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299329-8896-4180-BC91-D4ABC84A1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145526-44B4-4E56-9CC4-5F13591DF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009EF-C7D2-4D64-B0B0-834D64FE7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3CA8B-D17A-4446-8639-3BA7D53A6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97C8F-4EAF-4F87-B2DB-5587DD579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AD7B4-72B5-46E5-A82B-6B027A410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21134303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垃圾分类关系生态文明的未来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垃圾分类现状与问题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生态文明建设与垃圾分类关系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环保理念普及与实践探索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技术创新在垃圾分类中应用前景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政策法规完善与监管机制建立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未来展望与可持续发展路径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垃圾分类现状与问题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近年来，我国多个城市开始实施垃圾分类制度，通过源头分类、投放指导、专业回收等方式推动垃圾分类工作。然而，由于起步较晚，目前仍面临诸多挑战。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许多发达国家在垃圾分类方面已取得显著成效。例如，日本、德国等国家通过完善的法律法规、精细化的分类标准和广泛的宣传教育，实现了较高的垃圾分类率和资源回收率。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44" r="21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我国垃圾分类相关法律法规尚不健全，缺乏强制性和约束力，导致执行力度不够。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法律法规不完善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分类标准不统一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125" b="14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375" b="8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各地垃圾分类标准存在差异，给居民投放造成困扰，也影响了垃圾处理效率。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垃圾分类宣传教育工作不够深入，居民环保意识不强，参与度不高。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垃圾分类存在主要问题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成功经验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日本东京通过严格的法律法规、精细化的分类标准和广泛的宣传教育，成功实现了高垃圾分类率和资源回收率。此外，还通过建立奖惩机制和引入市场竞争，推动了垃圾处理产业的发展。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失败经验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某国内城市在推行垃圾分类过程中，由于分类标准模糊、宣传不到位和监管不力等原因，导致居民参与度低，垃圾分类效果不佳。这提示我们在推行垃圾分类时，需要明确分类标准、加强宣传教育和监管力度。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案例分析：成功与失败经验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生态文明建设与垃圾分类关系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生态文明建设强调经济、社会和环境的协调发展，是实现可持续发展的必然要求。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提高人民生活质量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优美的生态环境是提高人民生活质量的重要基础，生态文明建设有助于创造更好的生活环境。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应对全球环境挑战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随着全球气候变化、资源紧张等环境问题日益严重，生态文明建设成为应对这些挑战的重要途径。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生态文明建设背景及意义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通过垃圾分类，可以将可回收资源进行有效回收利用，减少资源浪费。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92" r="13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垃圾分类可以减少垃圾处理过程中对环境的污染，如减少垃圾填埋对土壤和地下水的污染。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垃圾分类作为一种环保行动，可以提升公众的环保意识，促进全社会形成保护环境的良好氛围。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提升公众环保意识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垃圾分类在生态文明建设中作用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政府通过制定相关政策法规，如垃圾分类制度、资源回收利用制度等，推动生态文明建设和垃圾分类的实施。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政府通过制定严格的环保法规和标准，对企业和个人的环保行为进行约束和规范，确保生态文明建设和垃圾分类的有效实施。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法规约束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政府和社会组织通过广泛的宣传教育活动，提高公众对生态文明建设和垃圾分类的认识和重视程度，形成社会共识和行动合力。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政策法规对两者关系影响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环保理念普及与实践探索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161" b="51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3" b="7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环保理念宣传推广途径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公益广告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通过电视、广播、网络等媒体平台播放公益广告，倡导垃圾分类和环保理念。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主题活动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组织各类主题活动，如环保知识讲座、垃圾分类知识竞赛等，提高公众对环保的关注和认识。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利用微博、微信等社交媒体平台，发布环保知识和垃圾分类相关信息，扩大传播范围。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鼓励志愿者参与垃圾分类宣传和实践活动，发挥示范带头作用。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将垃圾分类和环保知识纳入学校教育体系，通过课堂教育、实践活动等方式，培养学生环保意识。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社区宣传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在社区设立垃圾分类宣传栏，定期更新宣传内容，引导居民养成垃圾分类习惯。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校园、社区等基层单位实践探索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https://d.book118.com/325211343031011102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2024-09-10T22:59:33.650</cp:lastPrinted>
  <dcterms:created xsi:type="dcterms:W3CDTF">2024-09-10T14:59:33Z</dcterms:created>
  <dcterms:modified xsi:type="dcterms:W3CDTF">2024-09-10T14:59:35Z</dcterms:modified>
</cp:coreProperties>
</file>