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EA0E88-707E-4FE5-8661-79F4D719CC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C5AB51-5578-48D9-BDD1-2480F6897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0E4620-712A-4860-953B-55499BDB1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6B6324-5903-47B4-A817-D697AE3A0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D292C1-15E4-4AB7-BB86-97EF3051C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004C7F-1F95-4228-920B-A7CBC62AC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45E91A-23DB-4F7A-95AA-50343DFDFC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7CD9FF-B930-496E-89CD-A4D18E25ED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B86C4A-8BFD-4FF6-968E-CAB17EFA8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742C02-4737-4345-8410-82AF88841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A4F821-CA03-480C-B7CF-550A5460B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5.jpeg" /><Relationship Id="rId4" Type="http://schemas.openxmlformats.org/officeDocument/2006/relationships/image" Target="../media/image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21221212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采购控制申请表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申请基本信息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采购原因及用途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供应商信息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采购预算与成本控制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审批流程及进度追踪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相关附件材料上传区域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申请基本信息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申请人姓名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申请人职位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申请人联系方式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申请部门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申请人及部门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填写采购申请人的姓名。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填写采购申请人在公司或组织中的职位。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填写申请人的联系电话和电子邮件地址，以便进行后续沟通和协调。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填写申请人所在的部门或团队名称。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填写采购申请提交的具体日期和时间。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填写预计进行采购的日期，以便相关部门做好准备工作。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预计采购时间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申请日期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详细列出需要采购的物品或服务的名称。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对采购物品进行分类，如原材料、设备、办公用品等。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采购物品名称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物品类别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物品名称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填写需要采购的物品的具体数量。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采购数量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规格型号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特殊要求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列出采购物品的详细规格、型号或技术标准，确保采购的准确性。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如有特殊的质量、包装或运输要求，请在此处详细说明。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采购数量及规格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采购原因及用途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采购物品用途说明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用于日常办公所需，如文具、打印耗材、办公设备等。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用于产品生产过程中的原材料、零部件等。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用于企业生产运营所需的设备、设施等固定资产。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除以上类别外的其他采购物品，需详细说明用途。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办公用品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生产原料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设备设施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使用部门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明确采购物品将用于哪个部门，以便后续跟进和管理。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指定采购物品的具体使用人员，确保物品得到妥善使用和保管。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使用部门及使用人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预计采购物品将在何时开始使用，以便安排采购计划和进度。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预计使用时间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说明采购物品的使用周期或寿命，以便评估采购成本和效益。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使用周期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预计使用时间及周期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供应商信息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填写供应商的公司全称，确保名称准确无误。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供应商全称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填写供应商方的联系人姓名，方便后续沟通。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联系人姓名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填写供应商方的联系电话，包括固定电话和移动电话。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联系电话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填写供应商方的电子邮件地址，用于发送采购文件及后续沟通。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电子邮件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供应商名称及联系方式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行业认证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了解供应商是否获得相关行业的认证，如ISO9001质量管理体系认证、ISO14001环境管理体系认证等，以评估其专业能力和管理水平。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企业资质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填写供应商的企业资质情况，如营业执照、税务登记证等相关证件是否齐全，并核实证件的有效性。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信誉评估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对供应商的信誉进行评估，了解其过往的合作情况、客户评价等，以确保选择有良好信誉的供应商。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供应商资质及信誉评估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https://d.book118.com/325212212122011034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2024-08-29T20:25:31.677</cp:lastPrinted>
  <dcterms:created xsi:type="dcterms:W3CDTF">2024-08-29T12:25:31Z</dcterms:created>
  <dcterms:modified xsi:type="dcterms:W3CDTF">2024-08-29T12:25:34Z</dcterms:modified>
</cp:coreProperties>
</file>