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226F5-0D4A-453E-8ED9-3B7C87702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CC08D-4207-4938-B518-02E76BA5B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E4286-0996-4C6C-B8EC-35C3321E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ADD6B-39C7-4811-851F-349D8797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340526-EE03-4F7C-8867-9077F7DCE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38496-47A0-482F-BB19-EB8F8F87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D577B-1927-49B2-ADA6-028D2B95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B38A9-B2AC-4683-9AB1-B3B7B7DC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768C8-4E1F-46F2-B1E1-757812C3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F3CC4-02BD-4684-9997-DBB83F82B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8AE68-DFF7-4596-AECE-F6E6BCA0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13043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第1部分电气工程专业概论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电气工程专业知识体系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电气工程核心课程与技能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电气工程专业就业前景与趋势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电气工程专业学习方法与策略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电气工程专业挑战与机遇并存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电气工程定义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电气工程定义与特点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电气工程是研究电能的生产、传输、分配、转换、控制和应用的一门科学和技术。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强调系统思维，关注整体性能优化。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涉及电力、电子、计算机、控制等多个领域。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随着科技的不断进步，电气工程领域不断涌现新的理论、技术和应用。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电气工程历史与发展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19世纪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电气工程的起源，以直流电的应用为主。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20世纪初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交流电系统的出现和发展，推动了电气工程的快速发展。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20世纪中后期：计算机和自动化技术的引入，使电气工程进入了一个新的发展阶段。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电气工程历史与发展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67" r="159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电动汽车与智能交通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推动交通领域的电气化和智能化发展。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如风能、太阳能等可再生能源的利用。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实现电网的自动化、信息化和智能化。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电气工程历史与发展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如航空航天、医疗、农业等，也都有电气工程技术的应用。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电动汽车、高速铁路等交通工具的电气化改造和智能化发展。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智能建筑、绿色建筑等概念的实现离不开电气工程技术。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电力工业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包括发电、输电、配电等环节，是电气工程最主要的应用领域之一。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自动化生产线、工业机器人等都需要电气工程的支持。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电气工程应用领域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电气工程专业知识体系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高等数学、线性代数、概率论与数理统计等数学知识是电气工程基础。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电磁学、光学、热力学等物理学知识有助于理解电气工程的基本原理。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计算机原理、编程语言等基础知识在电气工程中应用广泛。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4" r="295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包括电路分析、电路设计等，是电气工程的核心基础。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电路理论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涉及电机原理、电力电子技术等，是电气工程的重要组成部分。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电机与电力电子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包括自动控制原理、现代控制理论等，是实现电气工程自动化的关键。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涵盖信号与系统、数字信号处理等内容，是电气工程领域的重要分支。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随着技术的发展，人工智能和机器学习在电气工程中的应用日益广泛，如智能电网、智能家居等。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电力市场与能源经济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环境与可持续发展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包括太阳能、风能等可再生能源技术，是电气工程领域的新兴发展方向。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涉及电力市场运营、能源政策等内容，有助于理解电气工程在能源领域的应用和前景。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探讨电气工程在环境保护和可持续发展方面的作用和挑战，是电气工程领域的重要议题。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拓展知识体系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电气工程核心课程与技能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核心课程介绍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电路理论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学习电路的基本概念、分析方法和设计原理，为后续专业课程打下基础。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电机学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探讨电机的基本原理、分析方法和控制技术，包括直流电机、交流电机和特种电机等。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电磁场与电磁波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研究电磁场和电磁波的基本性质、传播规律和工程应用。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电力电子技术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学习电力电子器件、变换电路和控制技术，应用于电能变换和电机控制等领域。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https://d.book118.com/325213043011011104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2024-09-13T17:12:56.249</cp:lastPrinted>
  <dcterms:created xsi:type="dcterms:W3CDTF">2024-09-13T09:12:56Z</dcterms:created>
  <dcterms:modified xsi:type="dcterms:W3CDTF">2024-09-13T09:12:58Z</dcterms:modified>
</cp:coreProperties>
</file>