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583BF-808E-4163-9D02-845155865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1088B-F9F6-4BC3-AEA7-1A85D2A1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8B2F2-EDFB-42FC-838B-6CEC4968D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666DE-0D39-4762-A69F-E9A06D4DA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171D71-212A-4BD0-8D46-76CF9B29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F1E2B0-8A45-48D5-B00F-232111BB6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4B842-2993-47D8-AA81-1EFB551B4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C1BE7-6921-49FD-824D-648B63F8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0DCFA-1742-4193-AC49-B04AD6EB8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4BE78-049C-447D-AAD2-9A93A49AC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344E0-FF55-4F48-AB31-9EBE7D9B0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1423112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传承红色基因——中学生旅游研学系列课程课件2023学年高中主题班会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红色旅游资源概览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研学实践活动设计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红色基因传承案例分析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主题班会活动策划与实施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红色基因是中国共产党人的精神内核，代表着中国革命、建设和改革时期形成的优良传统和宝贵经验。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传承红色基因有助于培养中学生的爱国主义情怀，增强民族自豪感和历史使命感。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通过红色基因的传承，可以引导中学生树立正确的世界观、人生观和价值观，促进全面发展。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71" b="277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红色基因传承意义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82" b="290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18" b="40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旅游研学课程目的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旅游研学课程是一种创新性的教育方式，旨在通过实地参观、亲身体验等方式，让学生在旅行中增长见识、拓宽视野。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本课程以传承红色基因为主题，通过组织学生参观革命历史遗址、纪念馆等红色教育资源，让学生了解革命历史、感受革命精神。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旅游研学课程还有助于培养学生的团队协作能力、实践能力和创新精神，提高学生的综合素质。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高中主题班会是学生思想政治教育的重要阵地，具有鲜明的时代性和针对性。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本课程将红色基因传承与高中主题班会相结合，通过丰富多彩的活动形式，让学生在轻松愉悦的氛围中接受红色教育。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高中主题班会还将注重学生的主体性和参与性，鼓励学生积极发表自己的看法和意见，增强学生的自我意识和自我教育能力。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高中主题班会特色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83" r="19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通过本课程的学习，学生将深入了解红色基因的内涵和意义，增强对革命历史和革命精神的认同感和自豪感；同时，学生的团队协作能力、实践能力和创新精神将得到锻炼和提高。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本课程将采用多元化的评价方式，包括学生的参与度、表现、作业完成情况等方面进行评价。同时，还将注重学生的自我评价和互评，让学生更加全面地了解自己的学习情况和进步程度。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预期成果与评价标准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红色旅游资源概览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57" r="331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24" r="337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组织学生参观革命历史遗址，如井冈山、延安等，了解中国共产党领导人民进行革命斗争的历史。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参观革命历史遗址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通过讲解员或导游的讲解，让学生了解革命历史遗址背后的故事和历史事件，加深对革命历史的了解。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遗址背后的故事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革命历史遗址参观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组织学生探访英雄人物纪念馆，如雷锋纪念馆、黄继光纪念馆等，了解英雄人物的生平和事迹。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通过了解英雄人物的生平和事迹，让学生学习他们的英勇无畏、无私奉献的精神，树立正确的价值观和人生观。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英雄人物纪念馆探访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学习英雄精神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探访英雄人物纪念馆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体验革命传统教育基地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组织学生参加革命传统教育基地的体验活动，如重走长征路、模拟革命斗争等，亲身感受革命斗争的艰辛和不易。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传承革命精神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通过体验活动，让学生更加深刻地理解革命精神的内涵和重要性，自觉传承和弘扬革命精神。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革命传统教育基地体验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红色旅游线路设计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根据学生的实际情况和旅游需求，设计合理的红色旅游线路，确保学生能够全面、深入地了解红色旅游资源。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旅游安全注意事项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在规划红色旅游线路时，要充分考虑旅游安全因素，选择安全可靠的交通工具和住宿条件，确保学生的旅游安全。同时，要加强学生的安全教育和自我保护意识培养。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红色旅游线路规划建议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研学实践活动设计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现场教学：讲解员讲解及互动问答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讲解员介绍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邀请专业讲解员对当地红色旅游资源进行详细介绍，包括历史背景、人物故事、文化意义等。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互动问答环节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在讲解过程中穿插互动问答环节，引导学生积极参与和思考，加深对红色文化的理解。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将学生分成若干小组，围绕研学主题展开讨论，分享自己的感悟和体会。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每个小组选派一名代表，在全班面前分享小组讨论的成果，促进班级之间的交流和学习。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小组代表发言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小组讨论：分享感悟和体会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参观红色教育基地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组织学生参观当地的红色教育基地，如革命历史纪念馆、烈士陵园等，亲身感受革命先烈的英勇事迹。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探访历史文化遗址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引导学生探访当地的历史文化遗址，了解当地的历史文化底蕴，增强对中华优秀传统文化的认同感和自豪感。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实地考察：深入了解当地历史文化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https://d.book118.com/325214231120011103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2024-09-12T15:58:06.104</cp:lastPrinted>
  <dcterms:created xsi:type="dcterms:W3CDTF">2024-09-12T07:58:06Z</dcterms:created>
  <dcterms:modified xsi:type="dcterms:W3CDTF">2024-09-12T07:58:08Z</dcterms:modified>
</cp:coreProperties>
</file>