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E115D-0D92-44BD-8F83-076DFED47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C59B3-EE3C-4A82-80E1-02AA50065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62DF2-A2C1-4854-B1A9-EB89A13F0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9D066-69DE-40FA-A90F-10DAFA744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8237EC-208A-49FC-8C0C-4EB2840FA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1D15C-9ADE-49F5-8477-A73C98DD7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690DE-C4B8-49D7-BA3E-C89A3D929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C616E-9C27-4D75-B98E-1C2E3B275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80E37-1B2E-4D22-8772-918A47F87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F7D1C-4D1B-4463-98C5-E559DD298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2BAD0-4612-44CF-BF20-91AB90E8B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21102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使用情态动词表达助长和推断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助长类情态动词用法解析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推断类情态动词用法解析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情态动词在助长表达中的应用技巧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情态动词在推断表达中的应用技巧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情态动词是一种辅助动词，用于表达说话者对句子所描述情况的态度、情感或推测。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它们不表示具体的动作或状态，而是对句子所表达内容的可能性、必要性、愿望等进行修饰和限定。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can, could, may, might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must, have to, should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will, would, shall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must, should, ought to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情态动词通常位于谓语动词之前，构成谓语的一部分。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在疑问句和否定句中，情态动词需要移到句首或添加否定词。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情态动词后面接动词原形，表示现在或将来的动作或状态；接完成时态，表示过去的动作或状态。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情态动词在句中的位置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助长类情态动词用法解析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can/could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may/might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表示能力或可能性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表示某人具备某种能力或某种情况的可能性。例如，“He can swim.”（他会游泳。）“Could you help me?”（你能帮我吗？）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表示某事可能发生或某人可能具备某种能力。例如，“It may rain tomorrow.”（明天可能会下雨。）“She might be able to solve the problem.”（她可能能够解决这个问题。）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表示建议、请求或许可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表示建议或推荐某人做某事。例如，“You should go to the doctor.”（你应该去看医生。）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表示请求或许可。例如，“Will you pass me the salt?”（请把盐递给我好吗？）“Would you mind closing the window?”（你介意关一下窗户吗？）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表示请求或许可，语气较为委婉。例如，“Can I borrow your pen?”（我能借你的钢笔用一下吗？）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should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will/would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can/could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must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can’t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may/might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表示推测、判断或必然性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表示对某事发生的否定推测。例如，“He can’t be at home. His car is still here.”（他不可能在家。他的车还停在这里。）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表示对某事发生的不太肯定的推测。例如，“It might be a good idea to ask for help.”（寻求帮助可能是一个好主意。）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表示对某事发生的必然性或肯定推测。例如，“You must be hungry after such a long walk.”（走了这么长的路，你一定饿了。）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推断类情态动词用法解析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表示推测、猜测或假设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表示可能性不大的推测或委婉的表达。例如：“He may be late because of traffic.”（他可能因为交通堵塞而迟到。）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can/could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在疑问句或否定句中表示惊讶、怀疑或不相信。例如：“Can this really be true?”（这真的可能是真的吗？）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must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表示有把握的推测，通常用于肯定句。例如：“He must be at home because his car is in the driveway.”（他一定在家，因为他的车在车道上。）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may/might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would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用于与现在事实相反的条件句。例如：“If I were you, I would accept the offer.”（如果我是你，我会接受这个提议。）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should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用于与将来事实相反的条件句。例如：“If he should change his mind, we would be prepared.”（如果他改变了主意，我们会做好准备。）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could/might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用于与过去事实相反的条件句。例如：“If he had tried harder, he could have passed the exam.”（如果他再努力一点，他就能通过考试了。）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表示反事实条件句中的虚拟语气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https://d.book118.com/325221102240011110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2024-09-16T02:32:08.550</cp:lastPrinted>
  <dcterms:created xsi:type="dcterms:W3CDTF">2024-09-15T18:32:08Z</dcterms:created>
  <dcterms:modified xsi:type="dcterms:W3CDTF">2024-09-15T18:32:10Z</dcterms:modified>
</cp:coreProperties>
</file>