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7BC15-F9D1-495F-A9DC-60286C06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913ED-86DE-4C99-895A-24661526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07A24-33A1-448B-AA7F-AFEE6C46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F0376-D204-4C3E-B011-670A5C53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95BC4-0112-43E2-A4DC-B533B8548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63C73-0424-409A-9D03-BF89FBAC3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AFD0F-AC4E-47B9-9A70-C8A9209C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DB0FA-5C1D-4237-B833-1A7EF4D3D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F974B-8447-4082-8362-BD8BEEB2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6A907-BDEA-4D6F-8C75-581DB50AA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4C609-1256-4132-BED8-FC37EE9BE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433630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282463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998443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178950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8838157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012852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070502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3890437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502338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8351969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2923081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gif" /><Relationship Id="rId13" Type="http://schemas.openxmlformats.org/officeDocument/2006/relationships/image" Target="../media/image2.png" /><Relationship Id="rId14" Type="http://schemas.openxmlformats.org/officeDocument/2006/relationships/image" Target="../media/image3.png" /><Relationship Id="rId15" Type="http://schemas.openxmlformats.org/officeDocument/2006/relationships/image" Target="../media/image4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3114" y="909278"/>
            <a:ext cx="1030886" cy="78141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500895-7798-4BA2-B21C-2136B83BC9C2}" type="datetimeFigureOut">
              <a:rPr lang="zh-CN" altLang="en-US" smtClean="0"/>
              <a:t>2017/9/1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218124-CF7F-4577-A72A-B70B52BFED2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0522"/>
            <a:ext cx="9144000" cy="9398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83987"/>
            <a:ext cx="9144000" cy="15113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26855">
            <a:off x="6396038" y="1867743"/>
            <a:ext cx="218122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527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gif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212120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组合 23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grpSp>
          <p:nvGrpSpPr>
            <p:cNvPr id="37" name="组合 36"/>
            <p:cNvGrpSpPr/>
            <p:nvPr/>
          </p:nvGrpSpPr>
          <p:grpSpPr>
            <a:xfrm>
              <a:off x="5191870" y="879980"/>
              <a:ext cx="1123803" cy="4452551"/>
              <a:chOff x="5191870" y="879980"/>
              <a:chExt cx="1123803" cy="4452551"/>
            </a:xfrm>
          </p:grpSpPr>
          <p:pic>
            <p:nvPicPr>
              <p:cNvPr id="38" name="图片 37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191870" y="2138075"/>
                <a:ext cx="1123803" cy="3194456"/>
              </a:xfrm>
              <a:prstGeom prst="rect">
                <a:avLst/>
              </a:prstGeom>
            </p:spPr>
          </p:pic>
          <p:grpSp>
            <p:nvGrpSpPr>
              <p:cNvPr id="39" name="组合 38"/>
              <p:cNvGrpSpPr/>
              <p:nvPr/>
            </p:nvGrpSpPr>
            <p:grpSpPr>
              <a:xfrm>
                <a:off x="5266004" y="879980"/>
                <a:ext cx="975534" cy="2048551"/>
                <a:chOff x="7104038" y="737554"/>
                <a:chExt cx="1300712" cy="2731401"/>
              </a:xfrm>
            </p:grpSpPr>
            <p:pic>
              <p:nvPicPr>
                <p:cNvPr id="40" name="图片 39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104038" y="737554"/>
                  <a:ext cx="1300712" cy="1658408"/>
                </a:xfrm>
                <a:prstGeom prst="rect">
                  <a:avLst/>
                </a:prstGeom>
              </p:spPr>
            </p:pic>
            <p:sp>
              <p:nvSpPr>
                <p:cNvPr id="41" name="文本框 40"/>
                <p:cNvSpPr txBox="1"/>
                <p:nvPr/>
              </p:nvSpPr>
              <p:spPr>
                <a:xfrm>
                  <a:off x="7331733" y="3099623"/>
                  <a:ext cx="89597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编号</a:t>
                  </a:r>
                  <a:r>
                    <a:rPr lang="en-US" altLang="zh-CN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05</a:t>
                  </a:r>
                  <a:endPara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endParaRPr>
                </a:p>
              </p:txBody>
            </p:sp>
          </p:grpSp>
        </p:grpSp>
        <p:sp>
          <p:nvSpPr>
            <p:cNvPr id="25" name="矩形 24"/>
            <p:cNvSpPr/>
            <p:nvPr/>
          </p:nvSpPr>
          <p:spPr>
            <a:xfrm>
              <a:off x="5443828" y="2946394"/>
              <a:ext cx="600164" cy="1363322"/>
            </a:xfrm>
            <a:prstGeom prst="rect">
              <a:avLst/>
            </a:prstGeom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探望同窗           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(</a:t>
              </a:r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打一人名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)</a:t>
              </a:r>
              <a:endParaRPr lang="zh-CN" altLang="en-US" sz="1350">
                <a:latin typeface="华文新魏" pitchFamily="2" charset="-122"/>
                <a:ea typeface="华文新魏" pitchFamily="2" charset="-122"/>
              </a:endParaRPr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grpSp>
          <p:nvGrpSpPr>
            <p:cNvPr id="43" name="组合 42"/>
            <p:cNvGrpSpPr/>
            <p:nvPr/>
          </p:nvGrpSpPr>
          <p:grpSpPr>
            <a:xfrm>
              <a:off x="6355511" y="879980"/>
              <a:ext cx="1123803" cy="4452551"/>
              <a:chOff x="6355511" y="879980"/>
              <a:chExt cx="1123803" cy="4452551"/>
            </a:xfrm>
          </p:grpSpPr>
          <p:pic>
            <p:nvPicPr>
              <p:cNvPr id="44" name="图片 43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5511" y="2138075"/>
                <a:ext cx="1123803" cy="3194456"/>
              </a:xfrm>
              <a:prstGeom prst="rect">
                <a:avLst/>
              </a:prstGeom>
            </p:spPr>
          </p:pic>
          <p:grpSp>
            <p:nvGrpSpPr>
              <p:cNvPr id="45" name="组合 44"/>
              <p:cNvGrpSpPr/>
              <p:nvPr/>
            </p:nvGrpSpPr>
            <p:grpSpPr>
              <a:xfrm>
                <a:off x="6427667" y="879980"/>
                <a:ext cx="975534" cy="2033599"/>
                <a:chOff x="8530480" y="737130"/>
                <a:chExt cx="1300712" cy="2711464"/>
              </a:xfrm>
            </p:grpSpPr>
            <p:pic>
              <p:nvPicPr>
                <p:cNvPr id="46" name="图片 45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8530480" y="737130"/>
                  <a:ext cx="1300712" cy="1658408"/>
                </a:xfrm>
                <a:prstGeom prst="rect">
                  <a:avLst/>
                </a:prstGeom>
              </p:spPr>
            </p:pic>
            <p:sp>
              <p:nvSpPr>
                <p:cNvPr id="47" name="文本框 46"/>
                <p:cNvSpPr txBox="1"/>
                <p:nvPr/>
              </p:nvSpPr>
              <p:spPr>
                <a:xfrm>
                  <a:off x="8753155" y="3079262"/>
                  <a:ext cx="89597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编号</a:t>
                  </a:r>
                  <a:r>
                    <a:rPr lang="en-US" altLang="zh-CN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06</a:t>
                  </a:r>
                  <a:endPara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endParaRPr>
                </a:p>
              </p:txBody>
            </p:sp>
          </p:grpSp>
        </p:grpSp>
        <p:sp>
          <p:nvSpPr>
            <p:cNvPr id="26" name="矩形 25"/>
            <p:cNvSpPr/>
            <p:nvPr/>
          </p:nvSpPr>
          <p:spPr>
            <a:xfrm>
              <a:off x="6594673" y="2946394"/>
              <a:ext cx="600164" cy="1739906"/>
            </a:xfrm>
            <a:prstGeom prst="rect">
              <a:avLst/>
            </a:prstGeom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青红易认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,</a:t>
              </a:r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皂白难分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(</a:t>
              </a:r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打一数字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)</a:t>
              </a:r>
              <a:endParaRPr lang="zh-CN" altLang="en-US" sz="1350">
                <a:latin typeface="华文新魏" pitchFamily="2" charset="-122"/>
                <a:ea typeface="华文新魏" pitchFamily="2" charset="-122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grpSp>
          <p:nvGrpSpPr>
            <p:cNvPr id="49" name="组合 48"/>
            <p:cNvGrpSpPr/>
            <p:nvPr/>
          </p:nvGrpSpPr>
          <p:grpSpPr>
            <a:xfrm>
              <a:off x="4022997" y="873202"/>
              <a:ext cx="1123803" cy="4459329"/>
              <a:chOff x="4022997" y="873202"/>
              <a:chExt cx="1123803" cy="4459329"/>
            </a:xfrm>
          </p:grpSpPr>
          <p:pic>
            <p:nvPicPr>
              <p:cNvPr id="50" name="图片 49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022997" y="2138075"/>
                <a:ext cx="1123803" cy="3194456"/>
              </a:xfrm>
              <a:prstGeom prst="rect">
                <a:avLst/>
              </a:prstGeom>
            </p:spPr>
          </p:pic>
          <p:grpSp>
            <p:nvGrpSpPr>
              <p:cNvPr id="51" name="组合 50"/>
              <p:cNvGrpSpPr/>
              <p:nvPr/>
            </p:nvGrpSpPr>
            <p:grpSpPr>
              <a:xfrm>
                <a:off x="4097131" y="873202"/>
                <a:ext cx="975534" cy="2046926"/>
                <a:chOff x="5769916" y="701210"/>
                <a:chExt cx="1300712" cy="2729235"/>
              </a:xfrm>
            </p:grpSpPr>
            <p:pic>
              <p:nvPicPr>
                <p:cNvPr id="52" name="图片 51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5769916" y="701210"/>
                  <a:ext cx="1300712" cy="1658408"/>
                </a:xfrm>
                <a:prstGeom prst="rect">
                  <a:avLst/>
                </a:prstGeom>
              </p:spPr>
            </p:pic>
            <p:sp>
              <p:nvSpPr>
                <p:cNvPr id="53" name="文本框 52"/>
                <p:cNvSpPr txBox="1"/>
                <p:nvPr/>
              </p:nvSpPr>
              <p:spPr>
                <a:xfrm>
                  <a:off x="5979649" y="3061113"/>
                  <a:ext cx="89597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编号</a:t>
                  </a:r>
                  <a:r>
                    <a:rPr lang="en-US" altLang="zh-CN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04</a:t>
                  </a:r>
                  <a:endPara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endParaRPr>
                </a:p>
              </p:txBody>
            </p:sp>
          </p:grpSp>
        </p:grpSp>
        <p:sp>
          <p:nvSpPr>
            <p:cNvPr id="27" name="矩形 26"/>
            <p:cNvSpPr/>
            <p:nvPr/>
          </p:nvSpPr>
          <p:spPr>
            <a:xfrm>
              <a:off x="4287629" y="2950441"/>
              <a:ext cx="600164" cy="1363322"/>
            </a:xfrm>
            <a:prstGeom prst="rect">
              <a:avLst/>
            </a:prstGeom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三尺三               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(</a:t>
              </a:r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打一食物名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)</a:t>
              </a:r>
              <a:endParaRPr lang="zh-CN" altLang="en-US" sz="1350">
                <a:latin typeface="华文新魏" pitchFamily="2" charset="-122"/>
                <a:ea typeface="华文新魏" pitchFamily="2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grpSp>
          <p:nvGrpSpPr>
            <p:cNvPr id="55" name="组合 54"/>
            <p:cNvGrpSpPr/>
            <p:nvPr/>
          </p:nvGrpSpPr>
          <p:grpSpPr>
            <a:xfrm>
              <a:off x="1685251" y="879980"/>
              <a:ext cx="1123803" cy="4452551"/>
              <a:chOff x="1685251" y="879980"/>
              <a:chExt cx="1123803" cy="4452551"/>
            </a:xfrm>
          </p:grpSpPr>
          <p:pic>
            <p:nvPicPr>
              <p:cNvPr id="56" name="图片 55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85251" y="2138075"/>
                <a:ext cx="1123803" cy="3194456"/>
              </a:xfrm>
              <a:prstGeom prst="rect">
                <a:avLst/>
              </a:prstGeom>
            </p:spPr>
          </p:pic>
          <p:grpSp>
            <p:nvGrpSpPr>
              <p:cNvPr id="57" name="组合 56"/>
              <p:cNvGrpSpPr/>
              <p:nvPr/>
            </p:nvGrpSpPr>
            <p:grpSpPr>
              <a:xfrm>
                <a:off x="1764147" y="879980"/>
                <a:ext cx="975534" cy="2041279"/>
                <a:chOff x="2824712" y="747501"/>
                <a:chExt cx="1300712" cy="2721706"/>
              </a:xfrm>
            </p:grpSpPr>
            <p:pic>
              <p:nvPicPr>
                <p:cNvPr id="58" name="图片 57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824712" y="747501"/>
                  <a:ext cx="1300712" cy="1658408"/>
                </a:xfrm>
                <a:prstGeom prst="rect">
                  <a:avLst/>
                </a:prstGeom>
              </p:spPr>
            </p:pic>
            <p:sp>
              <p:nvSpPr>
                <p:cNvPr id="59" name="文本框 58"/>
                <p:cNvSpPr txBox="1"/>
                <p:nvPr/>
              </p:nvSpPr>
              <p:spPr>
                <a:xfrm>
                  <a:off x="3012411" y="3099875"/>
                  <a:ext cx="89597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编号</a:t>
                  </a:r>
                  <a:r>
                    <a:rPr lang="en-US" altLang="zh-CN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02</a:t>
                  </a:r>
                  <a:endPara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endParaRPr>
                </a:p>
              </p:txBody>
            </p:sp>
          </p:grpSp>
        </p:grpSp>
        <p:sp>
          <p:nvSpPr>
            <p:cNvPr id="28" name="矩形 27"/>
            <p:cNvSpPr/>
            <p:nvPr/>
          </p:nvSpPr>
          <p:spPr>
            <a:xfrm>
              <a:off x="1940828" y="2946394"/>
              <a:ext cx="600164" cy="1363322"/>
            </a:xfrm>
            <a:prstGeom prst="rect">
              <a:avLst/>
            </a:prstGeom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男儿腰带利刃   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(</a:t>
              </a:r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打一歌手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) </a:t>
              </a: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grpSp>
          <p:nvGrpSpPr>
            <p:cNvPr id="61" name="组合 60"/>
            <p:cNvGrpSpPr/>
            <p:nvPr/>
          </p:nvGrpSpPr>
          <p:grpSpPr>
            <a:xfrm>
              <a:off x="2854124" y="872360"/>
              <a:ext cx="1123803" cy="4460171"/>
              <a:chOff x="2854124" y="872360"/>
              <a:chExt cx="1123803" cy="4460171"/>
            </a:xfrm>
          </p:grpSpPr>
          <p:pic>
            <p:nvPicPr>
              <p:cNvPr id="62" name="图片 61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54124" y="2138075"/>
                <a:ext cx="1123803" cy="3194456"/>
              </a:xfrm>
              <a:prstGeom prst="rect">
                <a:avLst/>
              </a:prstGeom>
            </p:spPr>
          </p:pic>
          <p:grpSp>
            <p:nvGrpSpPr>
              <p:cNvPr id="63" name="组合 62"/>
              <p:cNvGrpSpPr/>
              <p:nvPr/>
            </p:nvGrpSpPr>
            <p:grpSpPr>
              <a:xfrm>
                <a:off x="2926133" y="872360"/>
                <a:ext cx="975534" cy="2056171"/>
                <a:chOff x="4251154" y="737341"/>
                <a:chExt cx="1300712" cy="2741561"/>
              </a:xfrm>
            </p:grpSpPr>
            <p:pic>
              <p:nvPicPr>
                <p:cNvPr id="64" name="图片 63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251154" y="737341"/>
                  <a:ext cx="1300712" cy="1658407"/>
                </a:xfrm>
                <a:prstGeom prst="rect">
                  <a:avLst/>
                </a:prstGeom>
              </p:spPr>
            </p:pic>
            <p:sp>
              <p:nvSpPr>
                <p:cNvPr id="65" name="文本框 64"/>
                <p:cNvSpPr txBox="1"/>
                <p:nvPr/>
              </p:nvSpPr>
              <p:spPr>
                <a:xfrm>
                  <a:off x="4463370" y="3109570"/>
                  <a:ext cx="89597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编号</a:t>
                  </a:r>
                  <a:r>
                    <a:rPr lang="en-US" altLang="zh-CN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03</a:t>
                  </a:r>
                  <a:endPara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endParaRPr>
                </a:p>
              </p:txBody>
            </p:sp>
          </p:grpSp>
        </p:grpSp>
        <p:sp>
          <p:nvSpPr>
            <p:cNvPr id="29" name="矩形 28"/>
            <p:cNvSpPr/>
            <p:nvPr/>
          </p:nvSpPr>
          <p:spPr>
            <a:xfrm>
              <a:off x="3121202" y="2950441"/>
              <a:ext cx="600164" cy="1363322"/>
            </a:xfrm>
            <a:prstGeom prst="rect">
              <a:avLst/>
            </a:prstGeom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来客只住一晚   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(</a:t>
              </a:r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打一字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)</a:t>
              </a:r>
              <a:endParaRPr lang="zh-CN" altLang="en-US" sz="1350">
                <a:latin typeface="华文新魏" pitchFamily="2" charset="-122"/>
                <a:ea typeface="华文新魏" pitchFamily="2" charset="-122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516378" y="879980"/>
            <a:ext cx="1123803" cy="4452551"/>
            <a:chOff x="516378" y="879980"/>
            <a:chExt cx="1123803" cy="4452551"/>
          </a:xfrm>
        </p:grpSpPr>
        <p:grpSp>
          <p:nvGrpSpPr>
            <p:cNvPr id="67" name="组合 66"/>
            <p:cNvGrpSpPr/>
            <p:nvPr/>
          </p:nvGrpSpPr>
          <p:grpSpPr>
            <a:xfrm>
              <a:off x="516378" y="879980"/>
              <a:ext cx="1123803" cy="4452551"/>
              <a:chOff x="955805" y="1588640"/>
              <a:chExt cx="1123803" cy="4452551"/>
            </a:xfrm>
          </p:grpSpPr>
          <p:pic>
            <p:nvPicPr>
              <p:cNvPr id="68" name="图片 67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55805" y="2846735"/>
                <a:ext cx="1123803" cy="3194456"/>
              </a:xfrm>
              <a:prstGeom prst="rect">
                <a:avLst/>
              </a:prstGeom>
            </p:spPr>
          </p:pic>
          <p:grpSp>
            <p:nvGrpSpPr>
              <p:cNvPr id="69" name="组合 68"/>
              <p:cNvGrpSpPr/>
              <p:nvPr/>
            </p:nvGrpSpPr>
            <p:grpSpPr>
              <a:xfrm>
                <a:off x="1048703" y="1588640"/>
                <a:ext cx="975534" cy="2033600"/>
                <a:chOff x="1398270" y="728448"/>
                <a:chExt cx="1300712" cy="2711466"/>
              </a:xfrm>
            </p:grpSpPr>
            <p:pic>
              <p:nvPicPr>
                <p:cNvPr id="70" name="图片 69"/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398270" y="728448"/>
                  <a:ext cx="1300712" cy="1658408"/>
                </a:xfrm>
                <a:prstGeom prst="rect">
                  <a:avLst/>
                </a:prstGeom>
              </p:spPr>
            </p:pic>
            <p:sp>
              <p:nvSpPr>
                <p:cNvPr id="71" name="文本框 70"/>
                <p:cNvSpPr txBox="1"/>
                <p:nvPr/>
              </p:nvSpPr>
              <p:spPr>
                <a:xfrm>
                  <a:off x="1556650" y="3070582"/>
                  <a:ext cx="85963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编号</a:t>
                  </a:r>
                  <a:r>
                    <a:rPr lang="en-US" altLang="zh-CN" sz="1200" b="1" smtClean="0">
                      <a:solidFill>
                        <a:srgbClr val="DE3C30"/>
                      </a:solidFill>
                      <a:latin typeface="华文新魏" pitchFamily="2" charset="-122"/>
                      <a:ea typeface="华文新魏" pitchFamily="2" charset="-122"/>
                    </a:rPr>
                    <a:t>01</a:t>
                  </a:r>
                  <a:endPara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endParaRPr>
                </a:p>
              </p:txBody>
            </p:sp>
          </p:grpSp>
        </p:grpSp>
        <p:sp>
          <p:nvSpPr>
            <p:cNvPr id="30" name="矩形 29"/>
            <p:cNvSpPr/>
            <p:nvPr/>
          </p:nvSpPr>
          <p:spPr>
            <a:xfrm>
              <a:off x="763968" y="2950088"/>
              <a:ext cx="600164" cy="1363322"/>
            </a:xfrm>
            <a:prstGeom prst="rect">
              <a:avLst/>
            </a:prstGeom>
          </p:spPr>
          <p:txBody>
            <a:bodyPr vert="eaVert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船的一半还是船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(</a:t>
              </a:r>
              <a:r>
                <a:rPr lang="zh-CN" altLang="en-US" sz="1350">
                  <a:latin typeface="华文新魏" pitchFamily="2" charset="-122"/>
                  <a:ea typeface="华文新魏" pitchFamily="2" charset="-122"/>
                </a:rPr>
                <a:t>打一字</a:t>
              </a:r>
              <a:r>
                <a:rPr lang="en-US" altLang="zh-CN" sz="1350">
                  <a:latin typeface="华文新魏" pitchFamily="2" charset="-122"/>
                  <a:ea typeface="华文新魏" pitchFamily="2" charset="-122"/>
                </a:rPr>
                <a:t>)</a:t>
              </a:r>
              <a:endParaRPr lang="zh-CN" altLang="en-US" sz="1350">
                <a:latin typeface="华文新魏" pitchFamily="2" charset="-122"/>
                <a:ea typeface="华文新魏" pitchFamily="2" charset="-122"/>
              </a:endParaRPr>
            </a:p>
          </p:txBody>
        </p:sp>
      </p:grpSp>
      <p:pic>
        <p:nvPicPr>
          <p:cNvPr id="74" name="图片 7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78" name="图片 7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694563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190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11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341137" y="3525789"/>
                <a:ext cx="800219" cy="181776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生死轮回          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打一成语）</a:t>
                </a: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2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12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780727" y="3525367"/>
                <a:ext cx="800219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小胖上完厕所为什么不洗手？</a:t>
                </a: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59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10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不破时人们犯愁，破了才高兴，这是什么？</a:t>
                </a: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08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3060288" y="3498483"/>
                <a:ext cx="800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农夫锄地不离它。（打一阿拉伯数字）</a:t>
                </a:r>
                <a:endParaRPr lang="en-US" altLang="zh-CN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490091"/>
              <a:chOff x="4251154" y="737341"/>
              <a:chExt cx="1300712" cy="4653453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70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09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487233" y="3498481"/>
                <a:ext cx="800219" cy="189231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左丞相 右将军 （打一个字）</a:t>
                </a: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454498"/>
              <a:chOff x="1398270" y="728448"/>
              <a:chExt cx="1300712" cy="4605998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07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7" y="3516683"/>
                <a:ext cx="800219" cy="181776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甘肃天水       （打一字）</a:t>
                </a: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250281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17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341137" y="3525790"/>
                <a:ext cx="800219" cy="181776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三立注重品行（打一爱国名将）</a:t>
                </a: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18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780727" y="3525367"/>
                <a:ext cx="800219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大雨下的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儿子         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（打一字）</a:t>
                </a: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16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岳飞的背 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打一成语）</a:t>
                </a: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14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2900523" y="3498483"/>
                <a:ext cx="1077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非法占据旧茶道部的邪恶女子四人组（打一动画片）</a:t>
                </a:r>
                <a:endParaRPr lang="en-US" altLang="zh-CN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490091"/>
              <a:chOff x="4251154" y="737341"/>
              <a:chExt cx="1300712" cy="4653453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69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15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487233" y="3498481"/>
                <a:ext cx="800219" cy="189231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草原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霸主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打一动物）</a:t>
                </a: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454498"/>
              <a:chOff x="1398270" y="728448"/>
              <a:chExt cx="1300712" cy="4605998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13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7" y="3516683"/>
                <a:ext cx="800219" cy="181776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姚明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四肢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打一成语）</a:t>
                </a: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213252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23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341137" y="3525790"/>
                <a:ext cx="800219" cy="181776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多一半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加          一口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（打一字）</a:t>
                </a: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24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780727" y="3525367"/>
                <a:ext cx="800219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家前路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头                     一见倾心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22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望见廉颇，引车避匿（ 打一成语）</a:t>
                </a: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20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3060288" y="3498483"/>
                <a:ext cx="800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浮想联翩       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打一品牌名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）</a:t>
                </a:r>
                <a:endParaRPr lang="en-US" altLang="zh-CN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490091"/>
              <a:chOff x="4251154" y="737341"/>
              <a:chExt cx="1300712" cy="4653453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69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21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487233" y="3498481"/>
                <a:ext cx="800219" cy="189231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两人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戏水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打一字）</a:t>
                </a: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454498"/>
              <a:chOff x="1398270" y="728448"/>
              <a:chExt cx="1300712" cy="4605998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19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7" y="3516683"/>
                <a:ext cx="800219" cy="181776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有心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得志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 </a:t>
                </a:r>
                <a:r>
                  <a:rPr lang="en-US" altLang="zh-CN" sz="1350" smtClean="0">
                    <a:latin typeface="华文新魏" pitchFamily="2" charset="-122"/>
                    <a:ea typeface="华文新魏" pitchFamily="2" charset="-122"/>
                  </a:rPr>
                  <a:t>     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（猜一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个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字）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749979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29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341137" y="3525790"/>
                <a:ext cx="800219" cy="181776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太阳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公公         </a:t>
                </a:r>
                <a:r>
                  <a:rPr lang="en-US" altLang="zh-CN" sz="1350" smtClean="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30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644409" y="3525367"/>
                <a:ext cx="1077217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小小长方形，通讯他最行，你猜是谁，这要问自己</a:t>
                </a: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28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三九天种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庄稼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打一明星）</a:t>
                </a: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26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3060288" y="3498483"/>
                <a:ext cx="800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文武双全  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打一字）</a:t>
                </a:r>
                <a:endParaRPr lang="en-US" altLang="zh-CN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490091"/>
              <a:chOff x="4251154" y="737341"/>
              <a:chExt cx="1300712" cy="4653453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69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27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487233" y="3498481"/>
                <a:ext cx="800219" cy="189231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前滚翻            （打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一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字）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454498"/>
              <a:chOff x="1398270" y="728448"/>
              <a:chExt cx="1300712" cy="4605998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25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7" y="3516683"/>
                <a:ext cx="800219" cy="181776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一应俱全         </a:t>
                </a:r>
                <a:r>
                  <a:rPr lang="en-US" altLang="zh-CN" sz="1350" smtClean="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492164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35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204819" y="3525790"/>
                <a:ext cx="1077217" cy="181776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唱歌比赛赢奖品，小朋友们真高兴（打一节日）</a:t>
                </a: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36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780727" y="3525367"/>
                <a:ext cx="800219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大红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绣球  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打一花卉）</a:t>
                </a: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34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手无寸铁                  （猜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一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字）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32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2923969" y="3498483"/>
                <a:ext cx="1077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小小鱼狗低枝栖，身披艳袍把鱼擒（打一动物）</a:t>
                </a:r>
                <a:endParaRPr lang="en-US" altLang="zh-CN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490093"/>
              <a:chOff x="4251154" y="737341"/>
              <a:chExt cx="1300712" cy="4653455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70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33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350915" y="3489704"/>
                <a:ext cx="1077217" cy="190109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半个月亮爬上来，改变不了圆姿态（打一字）</a:t>
                </a: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454498"/>
              <a:chOff x="1398270" y="728448"/>
              <a:chExt cx="1300712" cy="4605998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31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7" y="3516683"/>
                <a:ext cx="800219" cy="181776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上下只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缺          一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闩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735308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4061296"/>
              <a:chOff x="7104038" y="737554"/>
              <a:chExt cx="1300712" cy="5415060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41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341137" y="3525789"/>
                <a:ext cx="800219" cy="262682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老鼠对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猫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说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我要搬家了（打一食品）</a:t>
                </a: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42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644409" y="3525367"/>
                <a:ext cx="1077217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左有十八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,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右有十八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,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二四得八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,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一八得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八   （猜一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个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字）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40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背时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的     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打一英文单词）</a:t>
                </a: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38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3060288" y="3498483"/>
                <a:ext cx="800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春节三日坐上客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多    </a:t>
                </a:r>
                <a:r>
                  <a:rPr lang="en-US" altLang="zh-CN" sz="1350" smtClean="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490091"/>
              <a:chOff x="4251154" y="737341"/>
              <a:chExt cx="1300712" cy="4653453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70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39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487233" y="3498481"/>
                <a:ext cx="800219" cy="189231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最惨重的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失败（打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一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成语）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692020"/>
              <a:chOff x="1398270" y="728448"/>
              <a:chExt cx="1300712" cy="4922694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37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7" y="3516683"/>
                <a:ext cx="800219" cy="2134459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钱被埋在泥土底下（打一字）</a:t>
                </a: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04605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47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341137" y="3525790"/>
                <a:ext cx="800219" cy="181776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披麻戴孝的鬼 （打一字）</a:t>
                </a: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48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780727" y="3525367"/>
                <a:ext cx="800219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相反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世界  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打一物品）</a:t>
                </a: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883845" y="3062621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46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5883845" y="3498482"/>
                <a:ext cx="1077217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古老乐器民族舞，苗族文化入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人心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打一乐器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）  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44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3060288" y="3498483"/>
                <a:ext cx="800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大家都笑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你               （打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一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地名）</a:t>
                </a:r>
                <a:endParaRPr lang="en-US" altLang="zh-CN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490091"/>
              <a:chOff x="4251154" y="737341"/>
              <a:chExt cx="1300712" cy="4653453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69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45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487233" y="3498481"/>
                <a:ext cx="800219" cy="189231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邪                        </a:t>
                </a:r>
                <a:r>
                  <a:rPr lang="en-US" altLang="zh-CN" sz="1350" smtClean="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打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三字常用语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901568"/>
              <a:chOff x="1398270" y="728448"/>
              <a:chExt cx="1300712" cy="5202092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43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9" y="3516682"/>
                <a:ext cx="800219" cy="2413858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奔向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2000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年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作曲家，白头格）</a:t>
                </a: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376198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53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341137" y="3525790"/>
                <a:ext cx="800219" cy="181776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父凭子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贵          </a:t>
                </a:r>
                <a:r>
                  <a:rPr lang="en-US" altLang="zh-CN" sz="1350" smtClean="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打一家具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54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780727" y="3525367"/>
                <a:ext cx="800219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全面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开荒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打一成语）</a:t>
                </a: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52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给什么吃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什么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打一四字成语）</a:t>
                </a: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50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3060288" y="3498483"/>
                <a:ext cx="800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看看下边见上边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,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相相右边瞧左边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490091"/>
              <a:chOff x="4251154" y="737341"/>
              <a:chExt cx="1300712" cy="4653453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69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51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487233" y="3498481"/>
                <a:ext cx="800219" cy="189231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闪亮的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心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打一字）</a:t>
                </a: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5" y="1588640"/>
              <a:ext cx="975535" cy="3454498"/>
              <a:chOff x="1398270" y="728448"/>
              <a:chExt cx="1300712" cy="4605998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916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49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475130" y="3516683"/>
                <a:ext cx="1077218" cy="181776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小黑妞，矮又胖，当个间谍处处忙（打一动物）</a:t>
                </a: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063511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59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341137" y="3525790"/>
                <a:ext cx="800219" cy="181776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自言自语      （猜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一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字）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959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60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780727" y="3525367"/>
                <a:ext cx="800219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奏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春                           （打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一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成语）</a:t>
                </a:r>
                <a:endParaRPr lang="zh-CN" altLang="en-US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58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耳朵         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打一数字）</a:t>
                </a: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56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3060288" y="3498483"/>
                <a:ext cx="800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是酒不能喝，常用来点火（打一物品）</a:t>
                </a:r>
                <a:endParaRPr lang="en-US" altLang="zh-CN" sz="1350">
                  <a:latin typeface="华文新魏" pitchFamily="2" charset="-122"/>
                  <a:ea typeface="华文新魏" pitchFamily="2" charset="-122"/>
                </a:endParaRP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909189"/>
              <a:chOff x="4251154" y="737341"/>
              <a:chExt cx="1300712" cy="5212250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69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57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362634" y="3498481"/>
                <a:ext cx="1077217" cy="2451110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五个青铜美男一生围绕着智慧女神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转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打一动画片）</a:t>
                </a: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793620"/>
              <a:chOff x="1398270" y="728448"/>
              <a:chExt cx="1300712" cy="5058161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55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8" y="3516683"/>
                <a:ext cx="800218" cy="2269926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丁字一张口，大字头上走（打一字）</a:t>
                </a: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926134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5191870" y="879980"/>
            <a:ext cx="1123803" cy="4452551"/>
            <a:chOff x="5191870" y="879980"/>
            <a:chExt cx="1123803" cy="4452551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870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5" name="组合 34"/>
            <p:cNvGrpSpPr/>
            <p:nvPr/>
          </p:nvGrpSpPr>
          <p:grpSpPr>
            <a:xfrm>
              <a:off x="5266004" y="879980"/>
              <a:ext cx="975534" cy="3454499"/>
              <a:chOff x="7104038" y="737554"/>
              <a:chExt cx="1300712" cy="4605998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04038" y="737554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2" name="文本框 21"/>
              <p:cNvSpPr txBox="1"/>
              <p:nvPr/>
            </p:nvSpPr>
            <p:spPr>
              <a:xfrm>
                <a:off x="7331733" y="309962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65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618135" y="3525790"/>
                <a:ext cx="523220" cy="181776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什么布没有颜色？</a:t>
                </a:r>
              </a:p>
            </p:txBody>
          </p:sp>
        </p:grpSp>
      </p:grpSp>
      <p:grpSp>
        <p:nvGrpSpPr>
          <p:cNvPr id="43" name="组合 42"/>
          <p:cNvGrpSpPr/>
          <p:nvPr/>
        </p:nvGrpSpPr>
        <p:grpSpPr>
          <a:xfrm>
            <a:off x="6355511" y="879980"/>
            <a:ext cx="1123803" cy="4452551"/>
            <a:chOff x="6355511" y="879980"/>
            <a:chExt cx="1123803" cy="4452551"/>
          </a:xfrm>
        </p:grpSpPr>
        <p:pic>
          <p:nvPicPr>
            <p:cNvPr id="38" name="图片 3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551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6427667" y="879980"/>
              <a:ext cx="975534" cy="3901570"/>
              <a:chOff x="8530480" y="737130"/>
              <a:chExt cx="1300712" cy="5202092"/>
            </a:xfrm>
          </p:grpSpPr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30480" y="73713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3" name="文本框 22"/>
              <p:cNvSpPr txBox="1"/>
              <p:nvPr/>
            </p:nvSpPr>
            <p:spPr>
              <a:xfrm>
                <a:off x="8753155" y="3079261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66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780727" y="3525367"/>
                <a:ext cx="800219" cy="2413855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被迫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认罪   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打一四字成语）</a:t>
                </a:r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4022997" y="873202"/>
            <a:ext cx="1123803" cy="4459329"/>
            <a:chOff x="4022997" y="873202"/>
            <a:chExt cx="1123803" cy="4459329"/>
          </a:xfrm>
        </p:grpSpPr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22997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4" name="组合 33"/>
            <p:cNvGrpSpPr/>
            <p:nvPr/>
          </p:nvGrpSpPr>
          <p:grpSpPr>
            <a:xfrm>
              <a:off x="4097131" y="873202"/>
              <a:ext cx="975534" cy="3908347"/>
              <a:chOff x="5769916" y="701210"/>
              <a:chExt cx="1300712" cy="5211129"/>
            </a:xfrm>
          </p:grpSpPr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769916" y="701210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20" name="文本框 19"/>
              <p:cNvSpPr txBox="1"/>
              <p:nvPr/>
            </p:nvSpPr>
            <p:spPr>
              <a:xfrm>
                <a:off x="5979649" y="3061113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64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7" name="矩形 26"/>
              <p:cNvSpPr/>
              <p:nvPr/>
            </p:nvSpPr>
            <p:spPr>
              <a:xfrm>
                <a:off x="6020163" y="3498482"/>
                <a:ext cx="800219" cy="2413857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一名警察见了小偷拔腿就跑，为什么？</a:t>
                </a:r>
              </a:p>
            </p:txBody>
          </p:sp>
        </p:grpSp>
      </p:grpSp>
      <p:grpSp>
        <p:nvGrpSpPr>
          <p:cNvPr id="4" name="组合 3"/>
          <p:cNvGrpSpPr/>
          <p:nvPr/>
        </p:nvGrpSpPr>
        <p:grpSpPr>
          <a:xfrm>
            <a:off x="1685251" y="879980"/>
            <a:ext cx="1123803" cy="4452551"/>
            <a:chOff x="1685251" y="879980"/>
            <a:chExt cx="1123803" cy="4452551"/>
          </a:xfrm>
        </p:grpSpPr>
        <p:pic>
          <p:nvPicPr>
            <p:cNvPr id="37" name="图片 3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85251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2" name="组合 31"/>
            <p:cNvGrpSpPr/>
            <p:nvPr/>
          </p:nvGrpSpPr>
          <p:grpSpPr>
            <a:xfrm>
              <a:off x="1764147" y="879980"/>
              <a:ext cx="975534" cy="3901570"/>
              <a:chOff x="2824712" y="747501"/>
              <a:chExt cx="1300712" cy="520209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824712" y="747501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9" name="文本框 18"/>
              <p:cNvSpPr txBox="1"/>
              <p:nvPr/>
            </p:nvSpPr>
            <p:spPr>
              <a:xfrm>
                <a:off x="3012411" y="3099875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62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3060288" y="3498483"/>
                <a:ext cx="800219" cy="2451112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淡淡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香味                         </a:t>
                </a:r>
                <a:r>
                  <a:rPr lang="en-US" altLang="zh-CN" sz="1350" smtClean="0">
                    <a:latin typeface="华文新魏" pitchFamily="2" charset="-122"/>
                    <a:ea typeface="华文新魏" pitchFamily="2" charset="-122"/>
                  </a:rPr>
                  <a:t>(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打一歌名</a:t>
                </a:r>
                <a:r>
                  <a:rPr lang="en-US" altLang="zh-CN" sz="1350">
                    <a:latin typeface="华文新魏" pitchFamily="2" charset="-122"/>
                    <a:ea typeface="华文新魏" pitchFamily="2" charset="-122"/>
                  </a:rPr>
                  <a:t>)</a:t>
                </a: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2854124" y="872360"/>
            <a:ext cx="1123803" cy="4460171"/>
            <a:chOff x="2854124" y="872360"/>
            <a:chExt cx="1123803" cy="4460171"/>
          </a:xfrm>
        </p:grpSpPr>
        <p:pic>
          <p:nvPicPr>
            <p:cNvPr id="41" name="图片 4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54124" y="2138075"/>
              <a:ext cx="1123803" cy="3194456"/>
            </a:xfrm>
            <a:prstGeom prst="rect">
              <a:avLst/>
            </a:prstGeom>
          </p:spPr>
        </p:pic>
        <p:grpSp>
          <p:nvGrpSpPr>
            <p:cNvPr id="33" name="组合 32"/>
            <p:cNvGrpSpPr/>
            <p:nvPr/>
          </p:nvGrpSpPr>
          <p:grpSpPr>
            <a:xfrm>
              <a:off x="2926133" y="872360"/>
              <a:ext cx="975534" cy="3909189"/>
              <a:chOff x="4251154" y="737341"/>
              <a:chExt cx="1300712" cy="5212250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251154" y="737341"/>
                <a:ext cx="1300712" cy="1658407"/>
              </a:xfrm>
              <a:prstGeom prst="rect">
                <a:avLst/>
              </a:prstGeom>
            </p:spPr>
          </p:pic>
          <p:sp>
            <p:nvSpPr>
              <p:cNvPr id="21" name="文本框 20"/>
              <p:cNvSpPr txBox="1"/>
              <p:nvPr/>
            </p:nvSpPr>
            <p:spPr>
              <a:xfrm>
                <a:off x="4463370" y="3109569"/>
                <a:ext cx="891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63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29" name="矩形 28"/>
              <p:cNvSpPr/>
              <p:nvPr/>
            </p:nvSpPr>
            <p:spPr>
              <a:xfrm>
                <a:off x="4487233" y="3498481"/>
                <a:ext cx="800219" cy="2451110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梅兰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菊               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打一武侠小说人物）</a:t>
                </a:r>
              </a:p>
            </p:txBody>
          </p:sp>
        </p:grpSp>
      </p:grpSp>
      <p:grpSp>
        <p:nvGrpSpPr>
          <p:cNvPr id="3" name="组合 2"/>
          <p:cNvGrpSpPr/>
          <p:nvPr/>
        </p:nvGrpSpPr>
        <p:grpSpPr>
          <a:xfrm>
            <a:off x="516378" y="879980"/>
            <a:ext cx="1123803" cy="4452551"/>
            <a:chOff x="955805" y="1588640"/>
            <a:chExt cx="1123803" cy="4452551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5805" y="2846735"/>
              <a:ext cx="1123803" cy="3194456"/>
            </a:xfrm>
            <a:prstGeom prst="rect">
              <a:avLst/>
            </a:prstGeom>
          </p:spPr>
        </p:pic>
        <p:grpSp>
          <p:nvGrpSpPr>
            <p:cNvPr id="31" name="组合 30"/>
            <p:cNvGrpSpPr/>
            <p:nvPr/>
          </p:nvGrpSpPr>
          <p:grpSpPr>
            <a:xfrm>
              <a:off x="1048703" y="1588640"/>
              <a:ext cx="975534" cy="3454498"/>
              <a:chOff x="1398270" y="728448"/>
              <a:chExt cx="1300712" cy="4605998"/>
            </a:xfrm>
          </p:grpSpPr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398270" y="728448"/>
                <a:ext cx="1300712" cy="1658408"/>
              </a:xfrm>
              <a:prstGeom prst="rect">
                <a:avLst/>
              </a:prstGeom>
            </p:spPr>
          </p:pic>
          <p:sp>
            <p:nvSpPr>
              <p:cNvPr id="17" name="文本框 16"/>
              <p:cNvSpPr txBox="1"/>
              <p:nvPr/>
            </p:nvSpPr>
            <p:spPr>
              <a:xfrm>
                <a:off x="1556650" y="3070582"/>
                <a:ext cx="85536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编号</a:t>
                </a:r>
                <a:r>
                  <a:rPr lang="en-US" altLang="zh-CN" sz="1200" b="1" smtClean="0">
                    <a:solidFill>
                      <a:srgbClr val="DE3C30"/>
                    </a:solidFill>
                    <a:latin typeface="华文新魏" pitchFamily="2" charset="-122"/>
                    <a:ea typeface="华文新魏" pitchFamily="2" charset="-122"/>
                  </a:rPr>
                  <a:t>61</a:t>
                </a:r>
                <a:endParaRPr lang="zh-CN" altLang="en-US" sz="1200" b="1">
                  <a:solidFill>
                    <a:srgbClr val="DE3C30"/>
                  </a:solidFill>
                  <a:latin typeface="华文新魏" pitchFamily="2" charset="-122"/>
                  <a:ea typeface="华文新魏" pitchFamily="2" charset="-122"/>
                </a:endParaRPr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1611447" y="3516683"/>
                <a:ext cx="800219" cy="1817763"/>
              </a:xfrm>
              <a:prstGeom prst="rect">
                <a:avLst/>
              </a:prstGeom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北京一</a:t>
                </a:r>
                <a:r>
                  <a:rPr lang="zh-CN" altLang="en-US" sz="1350" smtClean="0">
                    <a:latin typeface="华文新魏" pitchFamily="2" charset="-122"/>
                    <a:ea typeface="华文新魏" pitchFamily="2" charset="-122"/>
                  </a:rPr>
                  <a:t>夜       （</a:t>
                </a:r>
                <a:r>
                  <a:rPr lang="zh-CN" altLang="en-US" sz="1350">
                    <a:latin typeface="华文新魏" pitchFamily="2" charset="-122"/>
                    <a:ea typeface="华文新魏" pitchFamily="2" charset="-122"/>
                  </a:rPr>
                  <a:t>打一成语）</a:t>
                </a:r>
              </a:p>
            </p:txBody>
          </p:sp>
        </p:grpSp>
      </p:grpSp>
      <p:pic>
        <p:nvPicPr>
          <p:cNvPr id="49" name="图片 4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57866" y="4414362"/>
            <a:ext cx="9144000" cy="91440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58976" y="4349918"/>
            <a:ext cx="9144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398633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15000" p14:dur="10000"/>
    </mc:Choice>
    <mc:Fallback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112E-17 3.33333E-06 L 1.58212 0.00694" pathEditMode="relative" rAng="0" ptsTypes="AA">
                                      <p:cBhvr>
                                        <p:cTn id="6" dur="15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dur="1500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4.07407E-06 L 1.58212 0.00694" pathEditMode="relative" rAng="0" ptsTypes="AA">
                                      <p:cBhvr>
                                        <p:cTn id="8" dur="15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097" y="34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12" presetClass="exit" presetSubtype="4" dur="500" fill="hold" nodeType="afterEffect">
                                  <p:stCondLst>
                                    <p:cond delay="20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6000"/>
                            </p:stCondLst>
                            <p:childTnLst>
                              <p:par>
                                <p:cTn id="39" presetID="12" presetClass="exit" presetSubtype="4" dur="500" fill="hold" nodeType="afterEffect">
                                  <p:stCondLst>
                                    <p:cond delay="2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7500"/>
                            </p:stCondLst>
                            <p:childTnLst>
                              <p:par>
                                <p:cTn id="44" presetID="12" presetClass="exit" presetSubtype="4" dur="500" fill="hold" nodeType="afterEffect">
                                  <p:stCondLst>
                                    <p:cond delay="2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9500"/>
                            </p:stCondLst>
                            <p:childTnLst>
                              <p:par>
                                <p:cTn id="49" presetID="12" presetClass="exit" presetSubtype="4" dur="500" fill="hold" nodeType="afterEffect">
                                  <p:stCondLst>
                                    <p:cond delay="2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02000"/>
                            </p:stCondLst>
                            <p:childTnLst>
                              <p:par>
                                <p:cTn id="54" presetID="12" presetClass="exit" presetSubtype="4" dur="500" fill="hold" nodeType="afterEffect">
                                  <p:stCondLst>
                                    <p:cond delay="2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25000"/>
                            </p:stCondLst>
                            <p:childTnLst>
                              <p:par>
                                <p:cTn id="59" presetID="12" presetClass="exit" presetSubtype="4" dur="500" fill="hold" nodeType="afterEffect">
                                  <p:stCondLst>
                                    <p:cond delay="2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https://d.book118.com/325221212014011114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Calibri Light</vt:lpstr>
      <vt:lpstr>宋体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2024-09-21T01:01:53.142</cp:lastPrinted>
  <dcterms:created xsi:type="dcterms:W3CDTF">2024-09-20T17:01:53Z</dcterms:created>
  <dcterms:modified xsi:type="dcterms:W3CDTF">2024-09-20T17:01:55Z</dcterms:modified>
</cp:coreProperties>
</file>